
<file path=[Content_Types].xml><?xml version="1.0" encoding="utf-8"?>
<Types xmlns="http://schemas.openxmlformats.org/package/2006/content-types">
  <Default Extension="png" ContentType="image/png"/>
  <Default Extension="jpeg" ContentType="image/jpeg"/>
  <Default Extension="wmf" ContentType="image/x-wmf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Střední styl 2 – zvýraznění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073A0DAA-6AF3-43AB-8588-CEC1D06C72B9}" styleName="Styl Středně sytá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dk1">
              <a:tint val="20000"/>
            </a:schemeClr>
          </a:solidFill>
        </a:fill>
      </a:tcStyle>
    </a:wholeTbl>
    <a:band1H>
      <a:tcStyle>
        <a:tcBdr/>
        <a:fill>
          <a:solidFill>
            <a:schemeClr val="dk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dk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dk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dk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dk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70" d="100"/>
          <a:sy n="70" d="100"/>
        </p:scale>
        <p:origin x="-516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8.1.2014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8.1.2014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8.1.2014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8.1.2014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8.1.2014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8.1.2014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95EC1D4A-A796-47C3-A63E-CE236FB377E2}" type="datetimeFigureOut">
              <a:rPr lang="cs-CZ" smtClean="0"/>
              <a:t>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accent6">
            <a:lumMod val="40000"/>
            <a:lumOff val="60000"/>
          </a:schemeClr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95EC1D4A-A796-47C3-A63E-CE236FB377E2}" type="datetimeFigureOut">
              <a:rPr lang="cs-CZ" smtClean="0"/>
              <a:t>8.1.2014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C57A5DF-1266-40EA-9282-1E66B9DE06C0}" type="slidenum">
              <a:rPr lang="cs-CZ" smtClean="0"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wmf"/><Relationship Id="rId2" Type="http://schemas.openxmlformats.org/officeDocument/2006/relationships/image" Target="../media/image2.wmf"/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wmf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wmf"/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8.wmf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12.jpeg"/><Relationship Id="rId4" Type="http://schemas.openxmlformats.org/officeDocument/2006/relationships/image" Target="../media/image11.wmf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wmf"/><Relationship Id="rId2" Type="http://schemas.openxmlformats.org/officeDocument/2006/relationships/image" Target="../media/image13.wmf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" name="Obrázek 8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835696" y="166216"/>
            <a:ext cx="5741670" cy="1395730"/>
          </a:xfrm>
          <a:prstGeom prst="rect">
            <a:avLst/>
          </a:prstGeom>
          <a:solidFill>
            <a:srgbClr val="FFFFFF"/>
          </a:solidFill>
        </p:spPr>
      </p:pic>
      <p:graphicFrame>
        <p:nvGraphicFramePr>
          <p:cNvPr id="10" name="Tabulka 9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321603"/>
              </p:ext>
            </p:extLst>
          </p:nvPr>
        </p:nvGraphicFramePr>
        <p:xfrm>
          <a:off x="539552" y="1691774"/>
          <a:ext cx="8064896" cy="4492732"/>
        </p:xfrm>
        <a:graphic>
          <a:graphicData uri="http://schemas.openxmlformats.org/drawingml/2006/table">
            <a:tbl>
              <a:tblPr firstRow="1" bandRow="1">
                <a:tableStyleId>{69CF1AB2-1976-4502-BF36-3FF5EA218861}</a:tableStyleId>
              </a:tblPr>
              <a:tblGrid>
                <a:gridCol w="2376264"/>
                <a:gridCol w="5688632"/>
              </a:tblGrid>
              <a:tr h="365760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Název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ZŠ Háj ve Slezsku – Modernizujeme školu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Číslo projektu: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CZ.1.07/1.4.00/21.3459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r>
                        <a:rPr lang="cs-CZ" sz="1400" b="1" kern="1200" dirty="0" smtClean="0">
                          <a:solidFill>
                            <a:schemeClr val="dk1"/>
                          </a:solidFill>
                          <a:effectLst/>
                          <a:latin typeface="+mn-lt"/>
                          <a:ea typeface="+mn-ea"/>
                          <a:cs typeface="+mn-cs"/>
                        </a:rPr>
                        <a:t>Oblast podpory:</a:t>
                      </a:r>
                      <a:endParaRPr lang="cs-CZ" sz="1400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Zlepšení podmínek pro vzdělávání na základních školách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Vzdělávání pro konkurenceschopnost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č. výzvy 21, prior.  osa 7.1.  Počáteční vzdělávání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</a:tr>
              <a:tr h="34288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Výuková oblast: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Jazyk a jazyková komunikace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Číslo materiálu: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pPr marL="0" marR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cs-CZ" sz="1400" smtClean="0"/>
                        <a:t>VY_12_INOVACE_100</a:t>
                      </a:r>
                      <a:endParaRPr lang="cs-CZ" sz="1400" dirty="0" smtClean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Ročník: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1</a:t>
                      </a:r>
                      <a:r>
                        <a:rPr lang="cs-CZ" sz="1400" smtClean="0"/>
                        <a:t>.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Sada: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Český</a:t>
                      </a:r>
                      <a:r>
                        <a:rPr lang="cs-CZ" sz="1400" baseline="0" dirty="0" smtClean="0"/>
                        <a:t> jazyk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Druh: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Prezentace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Autor: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Mgr. Alice Kořenková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Název: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Vyvození</a:t>
                      </a:r>
                      <a:r>
                        <a:rPr lang="cs-CZ" sz="1400" baseline="0" dirty="0" smtClean="0"/>
                        <a:t> písmene A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Anotace: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První seznámení s písmenem,</a:t>
                      </a:r>
                      <a:r>
                        <a:rPr lang="cs-CZ" sz="1400" baseline="0" dirty="0" smtClean="0"/>
                        <a:t> zvuková stavba slova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vytvoření: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15.09.2013</a:t>
                      </a:r>
                      <a:endParaRPr lang="cs-CZ" sz="1400" dirty="0"/>
                    </a:p>
                  </a:txBody>
                  <a:tcPr/>
                </a:tc>
              </a:tr>
              <a:tr h="28100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cs-CZ" sz="1400" b="1" dirty="0">
                          <a:effectLst/>
                          <a:latin typeface="Calibri"/>
                          <a:ea typeface="Calibri"/>
                          <a:cs typeface="Times New Roman"/>
                        </a:rPr>
                        <a:t>Datum ověření:</a:t>
                      </a:r>
                      <a:endParaRPr lang="cs-CZ" sz="1400" dirty="0">
                        <a:effectLst/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68580" marR="68580" marT="0" marB="0"/>
                </a:tc>
                <a:tc>
                  <a:txBody>
                    <a:bodyPr/>
                    <a:lstStyle/>
                    <a:p>
                      <a:r>
                        <a:rPr lang="cs-CZ" sz="1400" dirty="0" smtClean="0"/>
                        <a:t>18.09.2013</a:t>
                      </a:r>
                      <a:endParaRPr lang="cs-CZ" sz="1400" dirty="0"/>
                    </a:p>
                  </a:txBody>
                  <a:tcPr/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58278782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67544" y="274638"/>
            <a:ext cx="8219256" cy="778098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b="1" dirty="0" smtClean="0"/>
              <a:t>Vyvození písmene A, a</a:t>
            </a:r>
            <a:endParaRPr lang="cs-CZ" b="1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040560"/>
          </a:xfrm>
        </p:spPr>
        <p:txBody>
          <a:bodyPr/>
          <a:lstStyle/>
          <a:p>
            <a:pPr marL="0" indent="0" algn="ctr">
              <a:buNone/>
            </a:pPr>
            <a:r>
              <a:rPr lang="cs-CZ" b="1" i="1" dirty="0" smtClean="0"/>
              <a:t>Vymodeluj písmeno A, a.</a:t>
            </a:r>
          </a:p>
          <a:p>
            <a:pPr marL="0" indent="0">
              <a:buNone/>
            </a:pPr>
            <a:endParaRPr lang="cs-CZ" dirty="0" smtClean="0"/>
          </a:p>
          <a:p>
            <a:pPr marL="0" indent="0">
              <a:buNone/>
            </a:pPr>
            <a:r>
              <a:rPr lang="cs-CZ" sz="2800" b="1" dirty="0" smtClean="0"/>
              <a:t>Zakroužkuj v básničce červeně všechna písmena A, a.</a:t>
            </a:r>
          </a:p>
          <a:p>
            <a:pPr marL="0" indent="0" algn="ctr">
              <a:buNone/>
            </a:pPr>
            <a:endParaRPr lang="cs-CZ" b="1" i="1" dirty="0" smtClean="0"/>
          </a:p>
          <a:p>
            <a:pPr marL="0" indent="0" algn="ctr">
              <a:buNone/>
            </a:pPr>
            <a:r>
              <a:rPr lang="cs-CZ" b="1" i="1" dirty="0" smtClean="0"/>
              <a:t>A písmenko pro tebe,</a:t>
            </a:r>
          </a:p>
          <a:p>
            <a:pPr marL="0" indent="0" algn="ctr">
              <a:buNone/>
            </a:pPr>
            <a:r>
              <a:rPr lang="cs-CZ" b="1" i="1" dirty="0"/>
              <a:t>a</a:t>
            </a:r>
            <a:r>
              <a:rPr lang="cs-CZ" b="1" i="1" dirty="0" smtClean="0"/>
              <a:t>nděl letí do nebe, </a:t>
            </a:r>
          </a:p>
          <a:p>
            <a:pPr marL="0" indent="0" algn="ctr">
              <a:buNone/>
            </a:pPr>
            <a:r>
              <a:rPr lang="cs-CZ" b="1" i="1" dirty="0" smtClean="0"/>
              <a:t>Andělka mu štěstí přála</a:t>
            </a:r>
          </a:p>
          <a:p>
            <a:pPr marL="0" indent="0" algn="ctr">
              <a:buNone/>
            </a:pPr>
            <a:r>
              <a:rPr lang="cs-CZ" b="1" i="1" dirty="0" smtClean="0"/>
              <a:t>a šátečkem zamávala.</a:t>
            </a:r>
          </a:p>
          <a:p>
            <a:pPr marL="0" indent="0">
              <a:buNone/>
            </a:pPr>
            <a:endParaRPr lang="cs-CZ" dirty="0"/>
          </a:p>
        </p:txBody>
      </p:sp>
      <p:pic>
        <p:nvPicPr>
          <p:cNvPr id="1026" name="Picture 2" descr="C:\Users\Sborovna\AppData\Local\Microsoft\Windows\Temporary Internet Files\Content.IE5\3U61IBZC\MC900237301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467152" y="4013363"/>
            <a:ext cx="1978182" cy="171261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Sborovna\AppData\Local\Microsoft\Windows\Temporary Internet Files\Content.IE5\BQ66JMT9\MC900287575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4005064"/>
            <a:ext cx="1904660" cy="172921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84653240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600200"/>
            <a:ext cx="8229600" cy="4997152"/>
          </a:xfrm>
        </p:spPr>
        <p:txBody>
          <a:bodyPr/>
          <a:lstStyle/>
          <a:p>
            <a:pPr marL="0" indent="0" algn="ctr">
              <a:buNone/>
            </a:pPr>
            <a:r>
              <a:rPr lang="cs-CZ" b="1" dirty="0" smtClean="0"/>
              <a:t>Pojmenuj obrázky a do správných rámečků zapiš všechna a.</a:t>
            </a:r>
          </a:p>
          <a:p>
            <a:pPr marL="0" indent="0">
              <a:buNone/>
            </a:pPr>
            <a:endParaRPr lang="cs-CZ" b="1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994122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b="1" dirty="0" smtClean="0"/>
              <a:t>Vyvození písmene A, a</a:t>
            </a:r>
            <a:endParaRPr lang="cs-CZ" b="1" dirty="0"/>
          </a:p>
        </p:txBody>
      </p:sp>
      <p:pic>
        <p:nvPicPr>
          <p:cNvPr id="2050" name="Picture 2" descr="C:\Users\Sborovna\AppData\Local\Microsoft\Windows\Temporary Internet Files\Content.IE5\3U61IBZC\MP900405250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827584" y="2420888"/>
            <a:ext cx="2304256" cy="2088232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35334435"/>
              </p:ext>
            </p:extLst>
          </p:nvPr>
        </p:nvGraphicFramePr>
        <p:xfrm>
          <a:off x="3131840" y="3465004"/>
          <a:ext cx="5231904" cy="370840"/>
        </p:xfrm>
        <a:graphic>
          <a:graphicData uri="http://schemas.openxmlformats.org/drawingml/2006/table">
            <a:tbl>
              <a:tblPr firstRow="1" bandRow="1">
                <a:tableStyleId>{073A0DAA-6AF3-43AB-8588-CEC1D06C72B9}</a:tableStyleId>
              </a:tblPr>
              <a:tblGrid>
                <a:gridCol w="871984"/>
                <a:gridCol w="871984"/>
                <a:gridCol w="871984"/>
                <a:gridCol w="871984"/>
                <a:gridCol w="871984"/>
                <a:gridCol w="871984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2051" name="Picture 3" descr="C:\Users\Sborovna\AppData\Local\Microsoft\Windows\Temporary Internet Files\Content.IE5\BQ66JMT9\MC900390962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4754860"/>
            <a:ext cx="2118665" cy="1561795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028412411"/>
              </p:ext>
            </p:extLst>
          </p:nvPr>
        </p:nvGraphicFramePr>
        <p:xfrm>
          <a:off x="3131839" y="5164917"/>
          <a:ext cx="4856090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971218"/>
                <a:gridCol w="971218"/>
                <a:gridCol w="971218"/>
                <a:gridCol w="971218"/>
                <a:gridCol w="971218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111361018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412776"/>
            <a:ext cx="8229600" cy="5112568"/>
          </a:xfrm>
        </p:spPr>
        <p:txBody>
          <a:bodyPr/>
          <a:lstStyle/>
          <a:p>
            <a:pPr marL="0" indent="0" algn="ctr">
              <a:buNone/>
            </a:pPr>
            <a:r>
              <a:rPr lang="cs-CZ" b="1" dirty="0"/>
              <a:t>Pojmenuj obrázky a do správných rámečků zapiš všechna a.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b="1" dirty="0" smtClean="0"/>
              <a:t>Vyvození písmene A, a</a:t>
            </a:r>
            <a:endParaRPr lang="cs-CZ" b="1" dirty="0"/>
          </a:p>
        </p:txBody>
      </p:sp>
      <p:pic>
        <p:nvPicPr>
          <p:cNvPr id="3074" name="Picture 2" descr="C:\Users\Sborovna\AppData\Local\Microsoft\Windows\Temporary Internet Files\Content.IE5\BQ66JMT9\MC900437099[1].pn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83568" y="1988840"/>
            <a:ext cx="2091680" cy="187565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5" name="Tabulka 4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04366462"/>
              </p:ext>
            </p:extLst>
          </p:nvPr>
        </p:nvGraphicFramePr>
        <p:xfrm>
          <a:off x="3203848" y="2926668"/>
          <a:ext cx="4871864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7966"/>
                <a:gridCol w="1217966"/>
                <a:gridCol w="1217966"/>
                <a:gridCol w="1217966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3075" name="Picture 3" descr="C:\Users\Sborovna\AppData\Local\Microsoft\Windows\Temporary Internet Files\Content.IE5\BQ66JMT9\MC900391220[1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65064" y="3864496"/>
            <a:ext cx="2091680" cy="108012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8" name="Tabulka 7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747496220"/>
              </p:ext>
            </p:extLst>
          </p:nvPr>
        </p:nvGraphicFramePr>
        <p:xfrm>
          <a:off x="3203848" y="4219136"/>
          <a:ext cx="4871864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1217966"/>
                <a:gridCol w="1217966"/>
                <a:gridCol w="1217966"/>
                <a:gridCol w="1217966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  <p:pic>
        <p:nvPicPr>
          <p:cNvPr id="3077" name="Picture 5" descr="C:\Program Files\Microsoft Office\MEDIA\CAGCAT10\j0183328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969308" y="5167064"/>
            <a:ext cx="1805940" cy="144016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graphicFrame>
        <p:nvGraphicFramePr>
          <p:cNvPr id="6" name="Tabulka 5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167345560"/>
              </p:ext>
            </p:extLst>
          </p:nvPr>
        </p:nvGraphicFramePr>
        <p:xfrm>
          <a:off x="2987824" y="5701724"/>
          <a:ext cx="5447925" cy="370840"/>
        </p:xfrm>
        <a:graphic>
          <a:graphicData uri="http://schemas.openxmlformats.org/drawingml/2006/table">
            <a:tbl>
              <a:tblPr firstRow="1" bandRow="1">
                <a:tableStyleId>{5C22544A-7EE6-4342-B048-85BDC9FD1C3A}</a:tableStyleId>
              </a:tblPr>
              <a:tblGrid>
                <a:gridCol w="778275"/>
                <a:gridCol w="778275"/>
                <a:gridCol w="778275"/>
                <a:gridCol w="778275"/>
                <a:gridCol w="778275"/>
                <a:gridCol w="778275"/>
                <a:gridCol w="778275"/>
              </a:tblGrid>
              <a:tr h="370840"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  <a:tc>
                  <a:txBody>
                    <a:bodyPr/>
                    <a:lstStyle/>
                    <a:p>
                      <a:endParaRPr lang="cs-CZ" dirty="0"/>
                    </a:p>
                  </a:txBody>
                  <a:tcPr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chemeClr val="bg1"/>
                    </a:solidFill>
                  </a:tcPr>
                </a:tc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072862779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251520" y="1340768"/>
            <a:ext cx="8496944" cy="5112568"/>
          </a:xfrm>
        </p:spPr>
        <p:txBody>
          <a:bodyPr/>
          <a:lstStyle/>
          <a:p>
            <a:pPr marL="0" indent="0" algn="ctr">
              <a:buNone/>
            </a:pP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Velké A</a:t>
            </a:r>
          </a:p>
          <a:p>
            <a:pPr marL="0" indent="0" algn="ctr">
              <a:buNone/>
            </a:pPr>
            <a:r>
              <a:rPr lang="cs-CZ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Jak se jmenují? Vymysli jména začínající na A. Co rádi dělají?</a:t>
            </a:r>
          </a:p>
          <a:p>
            <a:pPr marL="0" indent="0">
              <a:buNone/>
            </a:pPr>
            <a:endParaRPr lang="cs-CZ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850106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b="1" dirty="0" smtClean="0"/>
              <a:t>Vyvození písmene A, a</a:t>
            </a:r>
            <a:endParaRPr lang="cs-CZ" b="1" dirty="0"/>
          </a:p>
        </p:txBody>
      </p:sp>
      <p:pic>
        <p:nvPicPr>
          <p:cNvPr id="4099" name="Picture 3" descr="C:\Users\Sborovna\AppData\Local\Microsoft\Windows\Temporary Internet Files\Content.IE5\3U61IBZC\MP900446564[1]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39552" y="3356992"/>
            <a:ext cx="1872208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1" name="Picture 5" descr="C:\Users\Sborovna\AppData\Local\Microsoft\Windows\Temporary Internet Files\Content.IE5\35UO3SCO\MP900446560[1]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699792" y="3356992"/>
            <a:ext cx="1656184" cy="237626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3" name="Picture 7" descr="C:\Users\Sborovna\AppData\Local\Microsoft\Windows\Temporary Internet Files\Content.IE5\3U61IBZC\MC900411640[1].wmf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4644008" y="3629769"/>
            <a:ext cx="1584176" cy="179705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4107" name="Picture 11" descr="C:\Users\Sborovna\AppData\Local\Microsoft\Windows\Temporary Internet Files\Content.IE5\ODMYR063\MP900407361[1]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516216" y="3356992"/>
            <a:ext cx="2232248" cy="2342604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85328947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1340768"/>
            <a:ext cx="8229600" cy="5184576"/>
          </a:xfrm>
        </p:spPr>
        <p:txBody>
          <a:bodyPr/>
          <a:lstStyle/>
          <a:p>
            <a:pPr marL="0" indent="0" algn="ctr">
              <a:buNone/>
            </a:pP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Malé a</a:t>
            </a:r>
          </a:p>
          <a:p>
            <a:pPr marL="0" indent="0" algn="ctr">
              <a:buNone/>
            </a:pPr>
            <a:r>
              <a:rPr lang="cs-CZ" b="1" dirty="0" smtClean="0"/>
              <a:t>Poznáš pohádkové dvojice na obrázku, pojmenuj postavy.</a:t>
            </a:r>
            <a:endParaRPr lang="cs-CZ" dirty="0" smtClean="0"/>
          </a:p>
          <a:p>
            <a:pPr marL="0" indent="0" algn="ctr">
              <a:buNone/>
            </a:pPr>
            <a:endParaRPr lang="cs-CZ" b="1" dirty="0"/>
          </a:p>
          <a:p>
            <a:pPr marL="0" indent="0" algn="ctr">
              <a:buNone/>
            </a:pPr>
            <a:endParaRPr lang="cs-CZ" b="1" dirty="0" smtClean="0"/>
          </a:p>
          <a:p>
            <a:pPr marL="0" indent="0" algn="ctr">
              <a:buNone/>
            </a:pPr>
            <a:endParaRPr lang="cs-CZ" b="1" dirty="0"/>
          </a:p>
          <a:p>
            <a:pPr marL="0" indent="0" algn="ctr">
              <a:buNone/>
            </a:pPr>
            <a:endParaRPr lang="cs-CZ" b="1" dirty="0" smtClean="0"/>
          </a:p>
          <a:p>
            <a:pPr marL="0" indent="0" algn="ctr">
              <a:buNone/>
            </a:pPr>
            <a:endParaRPr lang="cs-CZ" b="1" dirty="0"/>
          </a:p>
          <a:p>
            <a:pPr marL="0" indent="0" algn="ctr">
              <a:buNone/>
            </a:pPr>
            <a:r>
              <a:rPr lang="cs-CZ" b="1" dirty="0" smtClean="0"/>
              <a:t>Které další pohádkové dvojice znáš?</a:t>
            </a:r>
          </a:p>
          <a:p>
            <a:pPr marL="0" indent="0" algn="ctr">
              <a:buNone/>
            </a:pPr>
            <a:endParaRPr lang="cs-CZ" b="1" dirty="0"/>
          </a:p>
        </p:txBody>
      </p:sp>
      <p:sp>
        <p:nvSpPr>
          <p:cNvPr id="4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778098"/>
          </a:xfrm>
          <a:solidFill>
            <a:schemeClr val="bg1"/>
          </a:solidFill>
          <a:ln>
            <a:solidFill>
              <a:schemeClr val="tx1"/>
            </a:solidFill>
          </a:ln>
        </p:spPr>
        <p:txBody>
          <a:bodyPr>
            <a:normAutofit/>
          </a:bodyPr>
          <a:lstStyle/>
          <a:p>
            <a:r>
              <a:rPr lang="cs-CZ" b="1" dirty="0" smtClean="0"/>
              <a:t>Vyvození písmene A, a</a:t>
            </a:r>
            <a:endParaRPr lang="cs-CZ" b="1" dirty="0"/>
          </a:p>
        </p:txBody>
      </p:sp>
      <p:pic>
        <p:nvPicPr>
          <p:cNvPr id="5122" name="Picture 2" descr="C:\Users\Sborovna\AppData\Local\Microsoft\Windows\Temporary Internet Files\Content.IE5\BQ66JMT9\MC900422909[1].wmf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1619672" y="3351021"/>
            <a:ext cx="1800225" cy="2216076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3" name="Picture 3" descr="C:\Users\Sborovna\AppData\Local\Microsoft\Windows\Temporary Internet Files\Content.IE5\ODMYR063\MC900415610[2].wmf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148064" y="3269286"/>
            <a:ext cx="2346548" cy="2379547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315266740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457200" y="764704"/>
            <a:ext cx="8229600" cy="5361459"/>
          </a:xfrm>
        </p:spPr>
        <p:txBody>
          <a:bodyPr/>
          <a:lstStyle/>
          <a:p>
            <a:pPr marL="0" indent="0">
              <a:buNone/>
            </a:pPr>
            <a:r>
              <a:rPr lang="cs-CZ" sz="1200" b="1" dirty="0" smtClean="0"/>
              <a:t>Cit.	15.09.2013</a:t>
            </a:r>
          </a:p>
          <a:p>
            <a:pPr marL="0" indent="0">
              <a:buNone/>
            </a:pPr>
            <a:r>
              <a:rPr lang="cs-CZ" sz="1200" b="1" dirty="0" smtClean="0"/>
              <a:t>Klipart</a:t>
            </a:r>
            <a:r>
              <a:rPr lang="cs-CZ" sz="1200" b="1" smtClean="0"/>
              <a:t>	15.09.2013</a:t>
            </a:r>
            <a:r>
              <a:rPr lang="cs-CZ" sz="1200" b="1" dirty="0" smtClean="0"/>
              <a:t>	19.00-19.30</a:t>
            </a:r>
          </a:p>
          <a:p>
            <a:pPr marL="0" indent="0">
              <a:buNone/>
            </a:pP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3477333523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112</TotalTime>
  <Words>204</Words>
  <Application>Microsoft Office PowerPoint</Application>
  <PresentationFormat>Předvádění na obrazovce (4:3)</PresentationFormat>
  <Paragraphs>55</Paragraphs>
  <Slides>7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7</vt:i4>
      </vt:variant>
    </vt:vector>
  </HeadingPairs>
  <TitlesOfParts>
    <vt:vector size="8" baseType="lpstr">
      <vt:lpstr>Motiv sady Office</vt:lpstr>
      <vt:lpstr>Prezentace aplikace PowerPoint</vt:lpstr>
      <vt:lpstr>Vyvození písmene A, a</vt:lpstr>
      <vt:lpstr>Vyvození písmene A, a</vt:lpstr>
      <vt:lpstr>Vyvození písmene A, a</vt:lpstr>
      <vt:lpstr>Vyvození písmene A, a</vt:lpstr>
      <vt:lpstr>Vyvození písmene A, a</vt:lpstr>
      <vt:lpstr>Prezentace aplikace PowerPoint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Prezentace aplikace PowerPoint</dc:title>
  <dc:creator>škola</dc:creator>
  <cp:lastModifiedBy>Sborovna</cp:lastModifiedBy>
  <cp:revision>16</cp:revision>
  <dcterms:created xsi:type="dcterms:W3CDTF">2013-12-06T12:54:50Z</dcterms:created>
  <dcterms:modified xsi:type="dcterms:W3CDTF">2014-01-08T09:26:17Z</dcterms:modified>
</cp:coreProperties>
</file>