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9906513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VY_12_INOVACE_101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</a:t>
                      </a:r>
                      <a:r>
                        <a:rPr lang="cs-CZ" sz="1400" smtClean="0"/>
                        <a:t>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Vyvození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smtClean="0"/>
                        <a:t>písmene </a:t>
                      </a:r>
                      <a:r>
                        <a:rPr lang="cs-CZ" sz="1400" baseline="0" smtClean="0"/>
                        <a:t>O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První seznámení s písmenem,</a:t>
                      </a:r>
                      <a:r>
                        <a:rPr lang="cs-CZ" sz="1400" baseline="0" dirty="0" smtClean="0"/>
                        <a:t> zvuková stavba slova, rozvíjení </a:t>
                      </a:r>
                      <a:r>
                        <a:rPr lang="cs-CZ" sz="1400" baseline="0" smtClean="0"/>
                        <a:t>slovní zásoby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20.09.2013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24.09.2013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208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Vyvození písmene O, o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i="1" dirty="0" smtClean="0"/>
              <a:t>Písmeno vymodeluj</a:t>
            </a:r>
          </a:p>
          <a:p>
            <a:pPr marL="0" indent="0" algn="ctr">
              <a:buNone/>
            </a:pPr>
            <a:endParaRPr lang="cs-CZ" b="1" i="1" dirty="0" smtClean="0"/>
          </a:p>
          <a:p>
            <a:pPr marL="0" indent="0" algn="ctr">
              <a:buNone/>
            </a:pPr>
            <a:r>
              <a:rPr lang="cs-CZ" sz="2800" b="1" i="1" dirty="0" smtClean="0"/>
              <a:t>Zakroužkuj v básničce červeně všechna písmena O, o.</a:t>
            </a:r>
          </a:p>
          <a:p>
            <a:pPr marL="0" indent="0" algn="ctr">
              <a:buNone/>
            </a:pPr>
            <a:endParaRPr lang="cs-CZ" b="1" i="1" dirty="0" smtClean="0"/>
          </a:p>
          <a:p>
            <a:pPr marL="0" indent="0" algn="ctr">
              <a:buNone/>
            </a:pPr>
            <a:r>
              <a:rPr lang="cs-CZ" b="1" i="1" dirty="0" smtClean="0"/>
              <a:t>Oči, oči, očka</a:t>
            </a:r>
          </a:p>
          <a:p>
            <a:pPr marL="0" indent="0" algn="ctr">
              <a:buNone/>
            </a:pPr>
            <a:r>
              <a:rPr lang="cs-CZ" b="1" i="1" dirty="0" smtClean="0"/>
              <a:t>Olgu honí kočka</a:t>
            </a:r>
          </a:p>
          <a:p>
            <a:pPr marL="0" indent="0" algn="ctr">
              <a:buNone/>
            </a:pPr>
            <a:r>
              <a:rPr lang="cs-CZ" b="1" i="1" dirty="0" smtClean="0"/>
              <a:t>Otu žene zajíc</a:t>
            </a:r>
          </a:p>
          <a:p>
            <a:pPr marL="0" indent="0" algn="ctr">
              <a:buNone/>
            </a:pPr>
            <a:r>
              <a:rPr lang="cs-CZ" b="1" i="1" dirty="0" smtClean="0"/>
              <a:t>Okousal mu krajíc</a:t>
            </a:r>
            <a:endParaRPr lang="cs-CZ" b="1" i="1" dirty="0"/>
          </a:p>
        </p:txBody>
      </p:sp>
      <p:pic>
        <p:nvPicPr>
          <p:cNvPr id="1026" name="Picture 2" descr="C:\Users\Sborovna\AppData\Local\Microsoft\Windows\Temporary Internet Files\Content.IE5\35UO3SCO\MP9001814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2019288" cy="27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borovna\AppData\Local\Microsoft\Windows\Temporary Internet Files\Content.IE5\3U61IBZC\MC9003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1800200" cy="276490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36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424936" cy="496855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i="1" dirty="0" smtClean="0"/>
              <a:t>Pojmenuj obrázky a do mřížek dopiš písmeno O, kam patří.</a:t>
            </a:r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r>
              <a:rPr lang="cs-CZ" sz="2400" b="1" i="1" dirty="0" smtClean="0"/>
              <a:t>Pod mřížku zapiš tečkami počet slabik, slabiky vytleskej.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Vyvození písmene O, o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Sborovna\AppData\Local\Microsoft\Windows\Temporary Internet Files\Content.IE5\35UO3SCO\MC9003830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012" y="2708920"/>
            <a:ext cx="1818742" cy="17538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borovna\AppData\Local\Microsoft\Windows\Temporary Internet Files\Content.IE5\35UO3SCO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08919"/>
            <a:ext cx="2125466" cy="17538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borovna\AppData\Local\Microsoft\Windows\Temporary Internet Files\Content.IE5\3U61IBZC\MP9004465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804" y="2654797"/>
            <a:ext cx="1734460" cy="180792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6122834"/>
              </p:ext>
            </p:extLst>
          </p:nvPr>
        </p:nvGraphicFramePr>
        <p:xfrm>
          <a:off x="611560" y="5229200"/>
          <a:ext cx="223852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631"/>
                <a:gridCol w="559631"/>
                <a:gridCol w="559631"/>
                <a:gridCol w="55963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407090"/>
              </p:ext>
            </p:extLst>
          </p:nvPr>
        </p:nvGraphicFramePr>
        <p:xfrm>
          <a:off x="3454651" y="5229200"/>
          <a:ext cx="223852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631"/>
                <a:gridCol w="559631"/>
                <a:gridCol w="559631"/>
                <a:gridCol w="55963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8551320"/>
              </p:ext>
            </p:extLst>
          </p:nvPr>
        </p:nvGraphicFramePr>
        <p:xfrm>
          <a:off x="6115059" y="5229200"/>
          <a:ext cx="261595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3190"/>
                <a:gridCol w="523190"/>
                <a:gridCol w="523190"/>
                <a:gridCol w="523190"/>
                <a:gridCol w="52319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304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5112568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2400" b="1" i="1" dirty="0"/>
              <a:t>Pojmenuj obrázky a do mřížek dopiš písmeno O, kam patří</a:t>
            </a:r>
            <a:r>
              <a:rPr lang="cs-CZ" sz="2400" b="1" i="1" dirty="0" smtClean="0"/>
              <a:t>.</a:t>
            </a:r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r>
              <a:rPr lang="cs-CZ" sz="2400" b="1" i="1" dirty="0" smtClean="0"/>
              <a:t>Pod mřížku zapiš tečkami počet slabik, slabiky vytleskej.</a:t>
            </a:r>
            <a:endParaRPr lang="cs-CZ" sz="2400" b="1" i="1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Vyvození písmene O, o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borovna\AppData\Local\Microsoft\Windows\Temporary Internet Files\Content.IE5\BQ66JMT9\MC900112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2088233" cy="216024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borovna\AppData\Local\Microsoft\Windows\Temporary Internet Files\Content.IE5\3U61IBZC\MC900426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232" y="2420888"/>
            <a:ext cx="1594832" cy="216024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borovna\AppData\Local\Microsoft\Windows\Temporary Internet Files\Content.IE5\ODMYR063\MP9004486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128" y="2420888"/>
            <a:ext cx="2754052" cy="216024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434379"/>
              </p:ext>
            </p:extLst>
          </p:nvPr>
        </p:nvGraphicFramePr>
        <p:xfrm>
          <a:off x="323528" y="5013176"/>
          <a:ext cx="252028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0047"/>
                <a:gridCol w="420047"/>
                <a:gridCol w="420047"/>
                <a:gridCol w="420047"/>
                <a:gridCol w="420047"/>
                <a:gridCol w="42004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809274"/>
              </p:ext>
            </p:extLst>
          </p:nvPr>
        </p:nvGraphicFramePr>
        <p:xfrm>
          <a:off x="3186688" y="5013176"/>
          <a:ext cx="232792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1980"/>
                <a:gridCol w="581980"/>
                <a:gridCol w="581980"/>
                <a:gridCol w="5819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1308575"/>
              </p:ext>
            </p:extLst>
          </p:nvPr>
        </p:nvGraphicFramePr>
        <p:xfrm>
          <a:off x="6291217" y="5013176"/>
          <a:ext cx="1803873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1291"/>
                <a:gridCol w="601291"/>
                <a:gridCol w="60129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316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	20.09.2013</a:t>
            </a:r>
          </a:p>
          <a:p>
            <a:pPr marL="0" indent="0">
              <a:buNone/>
            </a:pPr>
            <a:r>
              <a:rPr lang="cs-CZ" sz="1200" b="1" dirty="0" smtClean="0"/>
              <a:t>Klipart	20.09.2013	20.00-20.30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92221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181</Words>
  <Application>Microsoft Office PowerPoint</Application>
  <PresentationFormat>Předvádění na obrazovce (4:3)</PresentationFormat>
  <Paragraphs>63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Vyvození písmene O, o</vt:lpstr>
      <vt:lpstr>Vyvození písmene O, o</vt:lpstr>
      <vt:lpstr>Vyvození písmene O, 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14</cp:revision>
  <dcterms:created xsi:type="dcterms:W3CDTF">2013-12-07T11:32:49Z</dcterms:created>
  <dcterms:modified xsi:type="dcterms:W3CDTF">2013-12-12T20:49:49Z</dcterms:modified>
</cp:coreProperties>
</file>