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13379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VY_12_INOVACE_102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</a:t>
                      </a:r>
                      <a:r>
                        <a:rPr lang="cs-CZ" sz="1400" smtClean="0"/>
                        <a:t>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Vyvození</a:t>
                      </a:r>
                      <a:r>
                        <a:rPr lang="cs-CZ" sz="1400" baseline="0" dirty="0" smtClean="0"/>
                        <a:t> písmene </a:t>
                      </a:r>
                      <a:r>
                        <a:rPr lang="cs-CZ" sz="1400" baseline="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První seznámení s písmenem,</a:t>
                      </a:r>
                      <a:r>
                        <a:rPr lang="cs-CZ" sz="1400" baseline="0" dirty="0" smtClean="0"/>
                        <a:t> zvuková stavba slova, rozvíjení slovní zásoby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25.09.2013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562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Vyvození písmene </a:t>
            </a:r>
            <a:r>
              <a:rPr lang="cs-CZ" b="1" dirty="0" err="1" smtClean="0"/>
              <a:t>E,e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i="1" dirty="0" smtClean="0"/>
              <a:t>Vymodeluj písmeno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Edo, Edo, Emile</a:t>
            </a:r>
          </a:p>
          <a:p>
            <a:pPr marL="0" indent="0" algn="ctr">
              <a:buNone/>
            </a:pPr>
            <a:r>
              <a:rPr lang="cs-CZ" b="1" dirty="0" smtClean="0"/>
              <a:t>Elišce se líbí e.</a:t>
            </a:r>
          </a:p>
          <a:p>
            <a:pPr marL="0" indent="0" algn="ctr">
              <a:buNone/>
            </a:pPr>
            <a:r>
              <a:rPr lang="cs-CZ" b="1" dirty="0" smtClean="0"/>
              <a:t>E se kroutí jako vlnka</a:t>
            </a:r>
          </a:p>
          <a:p>
            <a:pPr marL="0" indent="0" algn="ctr">
              <a:buNone/>
            </a:pPr>
            <a:r>
              <a:rPr lang="cs-CZ" b="1" dirty="0" smtClean="0"/>
              <a:t>Eva oči má jak srnka.</a:t>
            </a:r>
            <a:endParaRPr lang="cs-CZ" b="1" dirty="0"/>
          </a:p>
        </p:txBody>
      </p:sp>
      <p:pic>
        <p:nvPicPr>
          <p:cNvPr id="1026" name="Picture 2" descr="C:\Users\Sborovna\AppData\Local\Microsoft\Windows\Temporary Internet Files\Content.IE5\ODMYR063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2081784" cy="276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borovna\AppData\Local\Microsoft\Windows\Temporary Internet Files\Content.IE5\35UO3SCO\MP9004022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140968"/>
            <a:ext cx="2232248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410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Doplň do rámečků písmeno E a vyznač slabiky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Vyvození písmene </a:t>
            </a:r>
            <a:r>
              <a:rPr lang="cs-CZ" b="1" dirty="0" err="1" smtClean="0"/>
              <a:t>E,e</a:t>
            </a:r>
            <a:endParaRPr lang="cs-CZ" b="1" dirty="0"/>
          </a:p>
        </p:txBody>
      </p:sp>
      <p:pic>
        <p:nvPicPr>
          <p:cNvPr id="2050" name="Picture 2" descr="C:\Users\Sborovna\AppData\Local\Microsoft\Windows\Temporary Internet Files\Content.IE5\3U61IBZC\MC900333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8"/>
            <a:ext cx="1840687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893334"/>
              </p:ext>
            </p:extLst>
          </p:nvPr>
        </p:nvGraphicFramePr>
        <p:xfrm>
          <a:off x="3491880" y="2613552"/>
          <a:ext cx="407977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9925"/>
                <a:gridCol w="1359925"/>
                <a:gridCol w="135992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 descr="C:\Users\Sborovna\AppData\Local\Microsoft\Windows\Temporary Internet Files\Content.IE5\ODMYR063\MC9001565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72" y="4437112"/>
            <a:ext cx="1820570" cy="139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2730313"/>
              </p:ext>
            </p:extLst>
          </p:nvPr>
        </p:nvGraphicFramePr>
        <p:xfrm>
          <a:off x="3419872" y="4950751"/>
          <a:ext cx="407977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9925"/>
                <a:gridCol w="1359925"/>
                <a:gridCol w="135992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4831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Doplň do rámečků písmeno E a vyznač slabiky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Vyvození písmene </a:t>
            </a:r>
            <a:r>
              <a:rPr lang="cs-CZ" b="1" dirty="0" err="1" smtClean="0"/>
              <a:t>E,e</a:t>
            </a:r>
            <a:endParaRPr lang="cs-CZ" b="1" dirty="0"/>
          </a:p>
        </p:txBody>
      </p:sp>
      <p:pic>
        <p:nvPicPr>
          <p:cNvPr id="3074" name="Picture 2" descr="C:\Users\Sborovna\AppData\Local\Microsoft\Windows\Temporary Internet Files\Content.IE5\BQ66JMT9\MC9002386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608" y="2492896"/>
            <a:ext cx="2108361" cy="156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borovna\AppData\Local\Microsoft\Windows\Temporary Internet Files\Content.IE5\3U61IBZC\MC90043690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452" y="450912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086641"/>
              </p:ext>
            </p:extLst>
          </p:nvPr>
        </p:nvGraphicFramePr>
        <p:xfrm>
          <a:off x="3203848" y="3089053"/>
          <a:ext cx="523190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7415"/>
                <a:gridCol w="747415"/>
                <a:gridCol w="747415"/>
                <a:gridCol w="747415"/>
                <a:gridCol w="747415"/>
                <a:gridCol w="747415"/>
                <a:gridCol w="74741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472914"/>
              </p:ext>
            </p:extLst>
          </p:nvPr>
        </p:nvGraphicFramePr>
        <p:xfrm>
          <a:off x="3203848" y="5180950"/>
          <a:ext cx="4837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7400"/>
                <a:gridCol w="967400"/>
                <a:gridCol w="967400"/>
                <a:gridCol w="967400"/>
                <a:gridCol w="96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328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Spoj obrázky s příslušným písmenem.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200" b="1" dirty="0" smtClean="0"/>
              <a:t>E, e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200" b="1" dirty="0" smtClean="0"/>
              <a:t>O, 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600" b="1" dirty="0" smtClean="0"/>
              <a:t>A, a</a:t>
            </a:r>
            <a:endParaRPr lang="cs-CZ" sz="56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Vyvození písmene </a:t>
            </a:r>
            <a:r>
              <a:rPr lang="cs-CZ" b="1" dirty="0" err="1" smtClean="0"/>
              <a:t>E,e</a:t>
            </a:r>
            <a:endParaRPr lang="cs-CZ" b="1" dirty="0"/>
          </a:p>
        </p:txBody>
      </p:sp>
      <p:pic>
        <p:nvPicPr>
          <p:cNvPr id="4098" name="Picture 2" descr="C:\Users\Sborovna\AppData\Local\Microsoft\Windows\Temporary Internet Files\Content.IE5\BQ66JMT9\MC9003907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76872"/>
            <a:ext cx="1692554" cy="181325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borovna\AppData\Local\Microsoft\Windows\Temporary Internet Files\Content.IE5\3U61IBZC\MC900358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532" y="3429000"/>
            <a:ext cx="1728192" cy="197369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borovna\AppData\Local\Microsoft\Windows\Temporary Internet Files\Content.IE5\3U61IBZC\MC9003470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041" y="4777517"/>
            <a:ext cx="1837944" cy="160843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borovna\AppData\Local\Microsoft\Windows\Temporary Internet Files\Content.IE5\ODMYR063\MC9003598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95160"/>
            <a:ext cx="1529791" cy="179496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borovna\AppData\Local\Microsoft\Windows\Temporary Internet Files\Content.IE5\35UO3SCO\MC9003985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368" y="4777517"/>
            <a:ext cx="1873606" cy="160843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10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/>
              <a:t>Vymaluj všechna políčka s písmenem E, vznikne </a:t>
            </a:r>
            <a:r>
              <a:rPr lang="cs-CZ" b="1" i="1" smtClean="0"/>
              <a:t>obrázek.</a:t>
            </a:r>
            <a:endParaRPr lang="cs-CZ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Vyvození písmene </a:t>
            </a:r>
            <a:r>
              <a:rPr lang="cs-CZ" b="1" dirty="0" err="1" smtClean="0"/>
              <a:t>E,e</a:t>
            </a:r>
            <a:endParaRPr lang="cs-CZ" b="1" dirty="0"/>
          </a:p>
        </p:txBody>
      </p:sp>
      <p:pic>
        <p:nvPicPr>
          <p:cNvPr id="1027" name="Picture 3" descr="C:\Users\Sborovna\Desktop\IMG_07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64904"/>
            <a:ext cx="5817270" cy="37215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11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	25.09.2013</a:t>
            </a:r>
          </a:p>
          <a:p>
            <a:pPr marL="0" indent="0">
              <a:buNone/>
            </a:pPr>
            <a:r>
              <a:rPr lang="cs-CZ" sz="1200" b="1" dirty="0" smtClean="0"/>
              <a:t>Klipart	25.09.2013	18.00-18.30</a:t>
            </a:r>
          </a:p>
          <a:p>
            <a:pPr marL="0" indent="0">
              <a:buNone/>
            </a:pPr>
            <a:r>
              <a:rPr lang="cs-CZ" sz="1200" b="1" dirty="0" smtClean="0"/>
              <a:t>Další použité materiály jsou z vlastního zdroje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500081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169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Vyvození písmene E,e</vt:lpstr>
      <vt:lpstr>Vyvození písmene E,e</vt:lpstr>
      <vt:lpstr>Vyvození písmene E,e</vt:lpstr>
      <vt:lpstr>Vyvození písmene E,e</vt:lpstr>
      <vt:lpstr>Vyvození písmene E,e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9</cp:revision>
  <dcterms:created xsi:type="dcterms:W3CDTF">2013-12-06T21:37:47Z</dcterms:created>
  <dcterms:modified xsi:type="dcterms:W3CDTF">2013-12-12T20:51:08Z</dcterms:modified>
</cp:coreProperties>
</file>