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2597607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/>
                        <a:t>VY_12_INOVACE_103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Poznávání</a:t>
                      </a:r>
                      <a:r>
                        <a:rPr lang="cs-CZ" sz="1400" baseline="0" dirty="0" smtClean="0"/>
                        <a:t> písmen </a:t>
                      </a:r>
                      <a:r>
                        <a:rPr lang="cs-CZ" sz="1400" baseline="0" smtClean="0"/>
                        <a:t>formou kreslení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Poznávání</a:t>
                      </a:r>
                      <a:r>
                        <a:rPr lang="cs-CZ" sz="1400" baseline="0" dirty="0" smtClean="0"/>
                        <a:t> písmen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Poznávaní</a:t>
                      </a:r>
                      <a:r>
                        <a:rPr lang="cs-CZ" sz="1400" baseline="0" dirty="0" smtClean="0"/>
                        <a:t> psacích a tiskacích tvarů písmen, seřazování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30.09.2013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04.11.2013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75798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Poznávání písmenek</a:t>
            </a:r>
            <a:endParaRPr lang="cs-CZ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b="1" i="1" dirty="0" smtClean="0"/>
              <a:t>Vymaluj stejnou barvou písmena, která k sobě patří.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1026" name="Picture 2" descr="C:\Users\Sborovna\Desktop\dum\IMG_074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44824"/>
            <a:ext cx="8064896" cy="460851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1297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b="1" dirty="0" smtClean="0"/>
              <a:t>Cit.	30.09.2013</a:t>
            </a:r>
          </a:p>
          <a:p>
            <a:pPr marL="0" indent="0">
              <a:buNone/>
            </a:pPr>
            <a:r>
              <a:rPr lang="cs-CZ" sz="1200" b="1" dirty="0" smtClean="0"/>
              <a:t>Použité materiály jsou z vlastních zdrojů 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3514011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106</Words>
  <Application>Microsoft Office PowerPoint</Application>
  <PresentationFormat>Předvádění na obrazovce (4:3)</PresentationFormat>
  <Paragraphs>32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Prezentace aplikace PowerPoint</vt:lpstr>
      <vt:lpstr>Poznávání písmenek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Sborovna</cp:lastModifiedBy>
  <cp:revision>7</cp:revision>
  <dcterms:created xsi:type="dcterms:W3CDTF">2013-12-07T12:05:58Z</dcterms:created>
  <dcterms:modified xsi:type="dcterms:W3CDTF">2013-12-10T20:32:36Z</dcterms:modified>
</cp:coreProperties>
</file>