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42760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VY_12_INOVACE_104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Výklad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Slova</a:t>
                      </a:r>
                      <a:r>
                        <a:rPr lang="cs-CZ" sz="1400" baseline="0" smtClean="0"/>
                        <a:t> protikladná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Obohacování</a:t>
                      </a:r>
                      <a:r>
                        <a:rPr lang="cs-CZ" sz="1400" baseline="0" dirty="0" smtClean="0"/>
                        <a:t> slovní zásoby, </a:t>
                      </a:r>
                      <a:r>
                        <a:rPr lang="cs-CZ" sz="1400" baseline="0" smtClean="0"/>
                        <a:t>význam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30.10.2013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05.11.2013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829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/>
              <a:t>Slova protikladná</a:t>
            </a:r>
            <a:endParaRPr lang="cs-CZ" b="1" i="1" dirty="0"/>
          </a:p>
        </p:txBody>
      </p:sp>
      <p:pic>
        <p:nvPicPr>
          <p:cNvPr id="1029" name="Picture 5" descr="C:\Users\Sborovna\AppData\Local\Microsoft\Windows\Temporary Internet Files\Content.IE5\3U61IBZC\MC900409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4077072"/>
            <a:ext cx="14192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39230"/>
            <a:ext cx="8470776" cy="58187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Peří je lehké	Auto je rychlé    	Medvěd je velký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Závaží je těžké	Šnek je pomalý	Medvídek je malý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1" name="Picture 7" descr="C:\Users\Sborovna\AppData\Local\Microsoft\Windows\Temporary Internet Files\Content.IE5\3U61IBZC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45828"/>
            <a:ext cx="1587624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borovna\AppData\Local\Microsoft\Windows\Temporary Internet Files\Content.IE5\3U61IBZC\MC900426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758" y="4134222"/>
            <a:ext cx="19939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borovna\AppData\Local\Microsoft\Windows\Temporary Internet Files\Content.IE5\3U61IBZC\MP9004423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39230"/>
            <a:ext cx="2771800" cy="212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borovna\AppData\Local\Microsoft\Windows\Temporary Internet Files\Content.IE5\ODMYR063\MC9004127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192" y="3956968"/>
            <a:ext cx="1667601" cy="19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BQ66JMT9\MC9004318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32" y="1314289"/>
            <a:ext cx="1841500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9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/>
              <a:t>Spoj čarou obrázky, které k sobě patří (mají opačný význam)</a:t>
            </a:r>
            <a:endParaRPr lang="cs-CZ" sz="24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/>
              <a:t>Slova protikladná</a:t>
            </a:r>
            <a:endParaRPr lang="cs-CZ" b="1" i="1" dirty="0"/>
          </a:p>
        </p:txBody>
      </p:sp>
      <p:pic>
        <p:nvPicPr>
          <p:cNvPr id="1027" name="Picture 3" descr="C:\Users\Sborovna\AppData\Local\Microsoft\Windows\Temporary Internet Files\Content.IE5\ODMYR063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2341500" cy="223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borovna\AppData\Local\Microsoft\Windows\Temporary Internet Files\Content.IE5\3U61IBZC\MC900440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146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borovna\AppData\Local\Microsoft\Windows\Temporary Internet Files\Content.IE5\ODMYR063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041" y="4616275"/>
            <a:ext cx="1684784" cy="172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309" y="4634283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borovna\AppData\Local\Microsoft\Windows\Temporary Internet Files\Content.IE5\35UO3SCO\MC9004343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184" y="4811796"/>
            <a:ext cx="1892300" cy="137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borovna\AppData\Local\Microsoft\Windows\Temporary Internet Files\Content.IE5\35UO3SCO\MC9004280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08187"/>
            <a:ext cx="1952625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10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Říkej opak toho, co já:</a:t>
            </a:r>
          </a:p>
          <a:p>
            <a:pPr marL="0" indent="0" algn="ctr">
              <a:buNone/>
            </a:pPr>
            <a:endParaRPr lang="cs-CZ" b="1" i="1" dirty="0" smtClean="0"/>
          </a:p>
          <a:p>
            <a:pPr marL="0" indent="0" algn="ctr">
              <a:buNone/>
            </a:pPr>
            <a:r>
              <a:rPr lang="cs-CZ" b="1" i="1" dirty="0" smtClean="0"/>
              <a:t>hodně	________</a:t>
            </a:r>
          </a:p>
          <a:p>
            <a:pPr marL="0" indent="0" algn="ctr">
              <a:buNone/>
            </a:pPr>
            <a:r>
              <a:rPr lang="cs-CZ" b="1" i="1" dirty="0"/>
              <a:t>v</a:t>
            </a:r>
            <a:r>
              <a:rPr lang="cs-CZ" b="1" i="1" dirty="0" smtClean="0"/>
              <a:t>ysoko	________</a:t>
            </a:r>
          </a:p>
          <a:p>
            <a:pPr marL="0" indent="0" algn="ctr">
              <a:buNone/>
            </a:pPr>
            <a:r>
              <a:rPr lang="cs-CZ" b="1" i="1" dirty="0"/>
              <a:t>d</a:t>
            </a:r>
            <a:r>
              <a:rPr lang="cs-CZ" b="1" i="1" dirty="0" smtClean="0"/>
              <a:t>olů		________</a:t>
            </a:r>
          </a:p>
          <a:p>
            <a:pPr marL="0" indent="0" algn="ctr">
              <a:buNone/>
            </a:pPr>
            <a:r>
              <a:rPr lang="cs-CZ" b="1" i="1" dirty="0"/>
              <a:t>d</a:t>
            </a:r>
            <a:r>
              <a:rPr lang="cs-CZ" b="1" i="1" dirty="0" smtClean="0"/>
              <a:t>aleko	________</a:t>
            </a:r>
          </a:p>
          <a:p>
            <a:pPr marL="0" indent="0" algn="ctr">
              <a:buNone/>
            </a:pPr>
            <a:r>
              <a:rPr lang="cs-CZ" b="1" i="1" dirty="0"/>
              <a:t>h</a:t>
            </a:r>
            <a:r>
              <a:rPr lang="cs-CZ" b="1" i="1" dirty="0" smtClean="0"/>
              <a:t>ezky	________</a:t>
            </a:r>
          </a:p>
          <a:p>
            <a:pPr marL="0" indent="0" algn="ctr">
              <a:buNone/>
            </a:pPr>
            <a:r>
              <a:rPr lang="cs-CZ" b="1" i="1" dirty="0"/>
              <a:t>s</a:t>
            </a:r>
            <a:r>
              <a:rPr lang="cs-CZ" b="1" i="1" dirty="0" smtClean="0"/>
              <a:t>tudený	________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/>
              <a:t>Slova protikladná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23203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30.10.2013</a:t>
            </a:r>
          </a:p>
          <a:p>
            <a:pPr marL="0" indent="0">
              <a:buNone/>
            </a:pPr>
            <a:r>
              <a:rPr lang="cs-CZ" sz="1200" b="1" dirty="0" smtClean="0"/>
              <a:t>Klipart	30.10.2013	20.00-20.30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342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121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Slova protikladná</vt:lpstr>
      <vt:lpstr>Slova protikladná</vt:lpstr>
      <vt:lpstr>Slova protikladná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12</cp:revision>
  <dcterms:created xsi:type="dcterms:W3CDTF">2013-12-04T20:39:59Z</dcterms:created>
  <dcterms:modified xsi:type="dcterms:W3CDTF">2013-12-12T20:53:49Z</dcterms:modified>
</cp:coreProperties>
</file>