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564210"/>
              </p:ext>
            </p:extLst>
          </p:nvPr>
        </p:nvGraphicFramePr>
        <p:xfrm>
          <a:off x="539552" y="1691774"/>
          <a:ext cx="8064896" cy="449273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VY_12_INOVACE_105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</a:t>
                      </a:r>
                      <a:r>
                        <a:rPr lang="cs-CZ" sz="1400" smtClean="0"/>
                        <a:t>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</a:t>
                      </a:r>
                      <a:r>
                        <a:rPr lang="cs-CZ" sz="1400" baseline="0" dirty="0" smtClean="0"/>
                        <a:t>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Výklad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Slova</a:t>
                      </a:r>
                      <a:r>
                        <a:rPr lang="cs-CZ" sz="1400" baseline="0" smtClean="0"/>
                        <a:t> mnohoznačná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Obohacování</a:t>
                      </a:r>
                      <a:r>
                        <a:rPr lang="cs-CZ" sz="1400" baseline="0" dirty="0" smtClean="0"/>
                        <a:t> slovní zásoby, význam slov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30.10.2013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05.11.2013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876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i="1" dirty="0" smtClean="0"/>
              <a:t>Slova mnohoznačná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400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/>
              <a:t>Tato slova se stejně jmenují, ale mají různý význam.</a:t>
            </a:r>
          </a:p>
          <a:p>
            <a:pPr marL="0" indent="0" algn="ctr">
              <a:buNone/>
            </a:pPr>
            <a:r>
              <a:rPr lang="cs-CZ" sz="2800" b="1" dirty="0" smtClean="0"/>
              <a:t>Pojmenuj obrázky a spoj čarou stejné názvy slov.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1026" name="Picture 2" descr="C:\Program Files\Microsoft Office\MEDIA\CAGCAT10\j021270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23134"/>
            <a:ext cx="1286561" cy="133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borovna\AppData\Local\Microsoft\Windows\Temporary Internet Files\Content.IE5\BQ66JMT9\MC90038715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567064"/>
            <a:ext cx="1972816" cy="22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borovna\AppData\Local\Microsoft\Windows\Temporary Internet Files\Content.IE5\3U61IBZC\MC900441753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208" y="2699372"/>
            <a:ext cx="209168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borovna\AppData\Local\Microsoft\Windows\Temporary Internet Files\Content.IE5\BQ66JMT9\MC9004414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569942"/>
            <a:ext cx="182245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borovna\AppData\Local\Microsoft\Windows\Temporary Internet Files\Content.IE5\3U61IBZC\MC9004063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858" y="5013275"/>
            <a:ext cx="1847850" cy="1512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borovna\AppData\Local\Microsoft\Windows\Temporary Internet Files\Content.IE5\BQ66JMT9\MP900302865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636912"/>
            <a:ext cx="1818646" cy="1934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23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i="1" dirty="0" smtClean="0"/>
              <a:t>Slova mnohoznačná</a:t>
            </a:r>
            <a:endParaRPr lang="cs-CZ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000" b="1" dirty="0" smtClean="0"/>
              <a:t>Pojmenuj obrázky a spoj čarou stejné názvy slov.</a:t>
            </a:r>
            <a:endParaRPr lang="cs-CZ" sz="3000" b="1" dirty="0"/>
          </a:p>
        </p:txBody>
      </p:sp>
      <p:pic>
        <p:nvPicPr>
          <p:cNvPr id="2051" name="Picture 3" descr="C:\Users\Sborovna\AppData\Local\Microsoft\Windows\Temporary Internet Files\Content.IE5\BQ66JMT9\MC9003787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76872"/>
            <a:ext cx="1825142" cy="1665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borovna\AppData\Local\Microsoft\Windows\Temporary Internet Files\Content.IE5\3U61IBZC\MC90043214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653135"/>
            <a:ext cx="190817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Sborovna\AppData\Local\Microsoft\Windows\Temporary Internet Files\Content.IE5\ODMYR063\MC9003513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105" y="2420888"/>
            <a:ext cx="1149790" cy="17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Sborovna\AppData\Local\Microsoft\Windows\Temporary Internet Files\Content.IE5\35UO3SCO\MC9003711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44" y="4653136"/>
            <a:ext cx="1799539" cy="159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Sborovna\AppData\Local\Microsoft\Windows\Temporary Internet Files\Content.IE5\BQ66JMT9\MP900289335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226928"/>
            <a:ext cx="2456898" cy="198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Sborovna\AppData\Local\Microsoft\Windows\Temporary Internet Files\Content.IE5\ODMYR063\MC90005679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736" y="4879700"/>
            <a:ext cx="1879092" cy="159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16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Znáš ještě nějaká taková slova, která se stejně jmenují, ale mají jiný význam?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b="1" i="1" dirty="0"/>
              <a:t>l</a:t>
            </a:r>
            <a:r>
              <a:rPr lang="cs-CZ" b="1" i="1" dirty="0" smtClean="0"/>
              <a:t>iška, list, los, oko, …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i="1" dirty="0" smtClean="0"/>
              <a:t>Slova mnohoznačná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58480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b="1" dirty="0" smtClean="0"/>
              <a:t>Cit.	30.10.2013</a:t>
            </a:r>
          </a:p>
          <a:p>
            <a:pPr marL="0" indent="0">
              <a:buNone/>
            </a:pPr>
            <a:r>
              <a:rPr lang="cs-CZ" sz="1200" b="1" dirty="0" smtClean="0"/>
              <a:t>Klipart	30.10.2013	20.30-21.00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388741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149</Words>
  <Application>Microsoft Office PowerPoint</Application>
  <PresentationFormat>Předvádění na obrazovce (4:3)</PresentationFormat>
  <Paragraphs>39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Prezentace aplikace PowerPoint</vt:lpstr>
      <vt:lpstr>Slova mnohoznačná</vt:lpstr>
      <vt:lpstr>Slova mnohoznačná</vt:lpstr>
      <vt:lpstr>Slova mnohoznačná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Sborovna</cp:lastModifiedBy>
  <cp:revision>10</cp:revision>
  <dcterms:created xsi:type="dcterms:W3CDTF">2013-12-04T19:50:52Z</dcterms:created>
  <dcterms:modified xsi:type="dcterms:W3CDTF">2013-12-12T20:53:30Z</dcterms:modified>
</cp:coreProperties>
</file>