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98009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VY_12_INOVACE_106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Literární</a:t>
                      </a:r>
                      <a:r>
                        <a:rPr lang="cs-CZ" sz="1400" baseline="0" dirty="0" smtClean="0"/>
                        <a:t> výchova – Mikuláš a čert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Atmosféra</a:t>
                      </a:r>
                      <a:r>
                        <a:rPr lang="cs-CZ" sz="1400" baseline="0" dirty="0" smtClean="0"/>
                        <a:t> Vánoc, lidové tradice, doplňování slov do textu, říkanky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30.10.2013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Literární výchova – Mikuláš a čert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/>
              <a:t>V prosinci bude chodit svatá Barbora, pak Mikuláš s čerty anděly a nakonec Ježíšek.</a:t>
            </a:r>
          </a:p>
          <a:p>
            <a:pPr algn="just">
              <a:buNone/>
            </a:pPr>
            <a:r>
              <a:rPr lang="cs-CZ" sz="2400" b="1" dirty="0" smtClean="0"/>
              <a:t>	Podíváme se spolu na postavu čerta.</a:t>
            </a:r>
          </a:p>
          <a:p>
            <a:pPr algn="just">
              <a:buNone/>
            </a:pPr>
            <a:r>
              <a:rPr lang="cs-CZ" sz="2400" b="1" dirty="0" smtClean="0"/>
              <a:t>	Nezapomínej, že nad lidmi s dobrým </a:t>
            </a:r>
          </a:p>
          <a:p>
            <a:pPr algn="just">
              <a:buNone/>
            </a:pPr>
            <a:r>
              <a:rPr lang="cs-CZ" sz="2400" b="1" dirty="0" smtClean="0"/>
              <a:t>	srdcem nemá peklo žádnou moc!</a:t>
            </a:r>
          </a:p>
          <a:p>
            <a:pPr algn="just">
              <a:buNone/>
            </a:pPr>
            <a:r>
              <a:rPr lang="cs-CZ" sz="2400" b="1" dirty="0" smtClean="0"/>
              <a:t>	</a:t>
            </a:r>
          </a:p>
          <a:p>
            <a:pPr algn="ctr">
              <a:buNone/>
            </a:pPr>
            <a:r>
              <a:rPr lang="cs-CZ" sz="2400" b="1" dirty="0" smtClean="0"/>
              <a:t>	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Báseň: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Čertíka se nebojíme,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protože my nezlobíme.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Když, tak jenom trošinku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tatínka a maminku.</a:t>
            </a:r>
          </a:p>
        </p:txBody>
      </p:sp>
      <p:pic>
        <p:nvPicPr>
          <p:cNvPr id="1028" name="Picture 4" descr="C:\Users\Práce\AppData\Local\Microsoft\Windows\Temporary Internet Files\Content.IE5\04CRC4N2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2500306"/>
            <a:ext cx="1945843" cy="1768450"/>
          </a:xfrm>
          <a:prstGeom prst="rect">
            <a:avLst/>
          </a:prstGeom>
          <a:noFill/>
        </p:spPr>
      </p:pic>
      <p:pic>
        <p:nvPicPr>
          <p:cNvPr id="1030" name="Picture 6" descr="C:\Users\Práce\AppData\Local\Microsoft\Windows\Temporary Internet Files\Content.IE5\ND2NF4X9\MC9001960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4357694"/>
            <a:ext cx="1890065" cy="18388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5072098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Doplň do říkanky správně tři slova:</a:t>
            </a:r>
          </a:p>
          <a:p>
            <a:pPr algn="ctr">
              <a:buNone/>
            </a:pPr>
            <a:endParaRPr lang="cs-CZ" b="1" i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NEZLOBÍM, MIKULÁŠ, ČERT</a:t>
            </a: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i="1" dirty="0" smtClean="0"/>
              <a:t>Kdo to klepe? Bílý pán</a:t>
            </a:r>
          </a:p>
          <a:p>
            <a:pPr algn="ctr">
              <a:buNone/>
            </a:pPr>
            <a:r>
              <a:rPr lang="cs-CZ" b="1" i="1" dirty="0" smtClean="0"/>
              <a:t>_____ dnes přišel k nám.</a:t>
            </a:r>
          </a:p>
          <a:p>
            <a:pPr algn="ctr">
              <a:buNone/>
            </a:pPr>
            <a:r>
              <a:rPr lang="cs-CZ" b="1" i="1" dirty="0" smtClean="0"/>
              <a:t>Anděl a _____ přišli s ním,</a:t>
            </a:r>
          </a:p>
          <a:p>
            <a:pPr algn="ctr">
              <a:buNone/>
            </a:pPr>
            <a:r>
              <a:rPr lang="cs-CZ" b="1" i="1" dirty="0" smtClean="0"/>
              <a:t>Zjistit, jestli _____.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Literární výchova – Mikuláš a čert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C:\Users\Práce\AppData\Local\Microsoft\Windows\Temporary Internet Files\Content.IE5\VP10HHA3\MC9004263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3714752"/>
            <a:ext cx="1357322" cy="2571768"/>
          </a:xfrm>
          <a:prstGeom prst="rect">
            <a:avLst/>
          </a:prstGeom>
          <a:noFill/>
        </p:spPr>
      </p:pic>
      <p:pic>
        <p:nvPicPr>
          <p:cNvPr id="2051" name="Picture 3" descr="C:\Users\Práce\AppData\Local\Microsoft\Windows\Temporary Internet Files\Content.IE5\VP10HHA3\MC900409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3857628"/>
            <a:ext cx="1292225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Určitě už víš, co je pro čerty typické. 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Vyber z následující nabídky, co k čertovi určitě patří:</a:t>
            </a:r>
          </a:p>
          <a:p>
            <a:pPr>
              <a:buFontTx/>
              <a:buChar char="-"/>
            </a:pPr>
            <a:r>
              <a:rPr lang="cs-CZ" b="1" i="1" dirty="0" smtClean="0"/>
              <a:t>křídla, - rohy, - korunka, - oháňka, -kopyto,</a:t>
            </a:r>
          </a:p>
          <a:p>
            <a:pPr>
              <a:buFontTx/>
              <a:buChar char="-"/>
            </a:pPr>
            <a:r>
              <a:rPr lang="cs-CZ" b="1" i="1" dirty="0" smtClean="0"/>
              <a:t>řetěz, - školní aktovka, - ušmudlané oblečení,</a:t>
            </a:r>
          </a:p>
          <a:p>
            <a:pPr>
              <a:buFontTx/>
              <a:buChar char="-"/>
            </a:pPr>
            <a:r>
              <a:rPr lang="cs-CZ" b="1" i="1" dirty="0" smtClean="0"/>
              <a:t>náušnice.</a:t>
            </a:r>
            <a:endParaRPr lang="cs-CZ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Literární výchova – Mikuláš a čert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C:\Users\Práce\AppData\Local\Microsoft\Windows\Temporary Internet Files\Content.IE5\ND2NF4X9\MC9004105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4500570"/>
            <a:ext cx="1857388" cy="21431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Vybarvi čertíka, který bude určitě hodný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Literární výchova – Mikuláš a čert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G:\foťák\IMG_04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714488"/>
            <a:ext cx="4305300" cy="51435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b="1" dirty="0" smtClean="0"/>
              <a:t>Cit. 2013 – 11 – 24 Obrazový materiál dostupný na:</a:t>
            </a:r>
          </a:p>
          <a:p>
            <a:pPr marL="0" indent="0">
              <a:buNone/>
            </a:pPr>
            <a:r>
              <a:rPr lang="cs-CZ" sz="1100" b="1" dirty="0" smtClean="0"/>
              <a:t>Klipart </a:t>
            </a:r>
          </a:p>
          <a:p>
            <a:pPr marL="0" indent="0">
              <a:buNone/>
            </a:pPr>
            <a:r>
              <a:rPr lang="cs-CZ" sz="1100" b="1" dirty="0" smtClean="0"/>
              <a:t>24.11.2013           20.12 – 21.15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/>
              <a:t>Další materiály jsou z vlastního zdroje 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182306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250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Literární výchova – Mikuláš a čert</vt:lpstr>
      <vt:lpstr>Literární výchova – Mikuláš a čert</vt:lpstr>
      <vt:lpstr>Literární výchova – Mikuláš a čert</vt:lpstr>
      <vt:lpstr>Literární výchova – Mikuláš a čert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10</cp:revision>
  <dcterms:created xsi:type="dcterms:W3CDTF">2013-11-24T19:35:39Z</dcterms:created>
  <dcterms:modified xsi:type="dcterms:W3CDTF">2013-12-10T20:40:09Z</dcterms:modified>
</cp:coreProperties>
</file>