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27"/>
  </p:notesMasterIdLst>
  <p:sldIdLst>
    <p:sldId id="257" r:id="rId7"/>
    <p:sldId id="303" r:id="rId8"/>
    <p:sldId id="304" r:id="rId9"/>
    <p:sldId id="295" r:id="rId10"/>
    <p:sldId id="305" r:id="rId11"/>
    <p:sldId id="297" r:id="rId12"/>
    <p:sldId id="274" r:id="rId13"/>
    <p:sldId id="306" r:id="rId14"/>
    <p:sldId id="307" r:id="rId15"/>
    <p:sldId id="308" r:id="rId16"/>
    <p:sldId id="309" r:id="rId17"/>
    <p:sldId id="300" r:id="rId18"/>
    <p:sldId id="301" r:id="rId19"/>
    <p:sldId id="302" r:id="rId20"/>
    <p:sldId id="310" r:id="rId21"/>
    <p:sldId id="285" r:id="rId22"/>
    <p:sldId id="286" r:id="rId23"/>
    <p:sldId id="287" r:id="rId24"/>
    <p:sldId id="289" r:id="rId25"/>
    <p:sldId id="29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>
        <p:scale>
          <a:sx n="66" d="100"/>
          <a:sy n="66" d="100"/>
        </p:scale>
        <p:origin x="-151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t>09/05/2014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3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5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C12AA-92B9-4740-98FE-734756ABB77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6A24C-DB79-4AD9-B97F-E28E5EC058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9917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81592-892D-4BA4-B19A-CCD67CE1E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41D0B-2EC4-40F8-B5E3-05A7653E8CC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509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3137F-AF5F-407E-A861-808EE1C7BF4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236E0-AD37-49F9-9B7B-84704240E0B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6069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AF863-5C72-4254-8DB0-9CF19625F65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ED0BB-F38E-4073-9DF1-7F19215D91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88173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5461C-386E-43A6-A807-C9F2C9A881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BB6B5-4784-408C-9ECA-4F57D8D5AFE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7668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AC1F-1827-4EBC-A2F9-39AFCDB17BF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0DA37-E665-493C-8B40-429A6D73681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8139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EF048-A014-456F-8D04-535B8EDC1C8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990B-75D8-4655-B14D-6D6A1D88762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94297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75009-8B27-4393-ACC6-0F0C7E46B5E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A3C3D-0C00-47E8-A26A-16F67531608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463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77FAF-0F50-4EA8-854E-780756C9EB8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A478-1243-4B6B-BB53-22CECB72080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886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19D60-E840-431B-80D5-33971A57A4A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E6367-7F0F-4617-B798-670BCEFA25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27405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AE56-3DDD-48B6-BF69-49CFFE56BD6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99EC6-5F5D-4A9C-B816-F41F4D903FA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324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415DFF-4339-4D0D-A5C9-6FD90120D50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D1045E-8BDB-419B-A111-DEF3D23CF8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1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ouses.of.parliament.overall.arp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ommons.wikimedia.org/wiki/File:Westminster_palace.jpg" TargetMode="External"/><Relationship Id="rId5" Type="http://schemas.openxmlformats.org/officeDocument/2006/relationships/hyperlink" Target="http://commons.wikimedia.org/wiki/File:Westminster_Abbey,_2006.jpg" TargetMode="External"/><Relationship Id="rId4" Type="http://schemas.openxmlformats.org/officeDocument/2006/relationships/hyperlink" Target="http://commons.wikimedia.org/wiki/File:Topographic_Map_of_the_UK_-_English.pn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uckingham_Palace_-London-18Aug2008-4c.jpg" TargetMode="External"/><Relationship Id="rId7" Type="http://schemas.openxmlformats.org/officeDocument/2006/relationships/hyperlink" Target="http://www.geograph.org.uk/photo/26500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commons.wikimedia.org/wiki/File:Trafalgar_Square_at_night_2.jpg" TargetMode="External"/><Relationship Id="rId5" Type="http://schemas.openxmlformats.org/officeDocument/2006/relationships/hyperlink" Target="http://commons.wikimedia.org/wiki/File:The_Tower_Bridge_in_London.jpg" TargetMode="External"/><Relationship Id="rId4" Type="http://schemas.openxmlformats.org/officeDocument/2006/relationships/hyperlink" Target="http://cs.wikipedia.org/wiki/Soubor:Tower_of_London_viewed_from_the_River_Thames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ondon_Eye_from_Westminster_Bridge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4" Type="http://schemas.openxmlformats.org/officeDocument/2006/relationships/hyperlink" Target="http://commons.wikimedia.org/wiki/File:London_Underground_Tube_Stock_1992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ctorianweb.org/history/hist4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5" Type="http://schemas.openxmlformats.org/officeDocument/2006/relationships/hyperlink" Target="http://en.wikipedia.org/wiki/Palace_of_Westminster" TargetMode="External"/><Relationship Id="rId4" Type="http://schemas.openxmlformats.org/officeDocument/2006/relationships/hyperlink" Target="http://en.wikipedia.org/wiki/Westminster_Abbey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194362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Vít Klimeš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VY_32_INOVACE_4_ANGLICKY_JAZYK_REALIE_03 </a:t>
                      </a:r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Londýn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prezentace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ANJ - Reálie 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Londýn - prezentace ,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 fakta, historie,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důležitá místa, zajímavosti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LONDON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90555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London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 capital city of the UK. 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also the capital of England.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601375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London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cs-CZ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Houses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Parliament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194" y="2455152"/>
            <a:ext cx="4752528" cy="356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67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83663"/>
            <a:ext cx="8229600" cy="4709120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in the south–east of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the UK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720846" y="6059124"/>
            <a:ext cx="30812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2 London 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48" y="1998949"/>
            <a:ext cx="2771871" cy="403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Šipka doprava 11"/>
          <p:cNvSpPr/>
          <p:nvPr/>
        </p:nvSpPr>
        <p:spPr>
          <a:xfrm rot="10800000">
            <a:off x="3026599" y="5153839"/>
            <a:ext cx="2304256" cy="144016"/>
          </a:xfrm>
          <a:prstGeom prst="rightArrow">
            <a:avLst/>
          </a:prstGeom>
          <a:solidFill>
            <a:srgbClr val="CC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C0066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523" y="5179809"/>
            <a:ext cx="920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64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LONDON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BASIC FACTS - HISTORY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was founded by the Romans in 43AD after they invaded Britain.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was called Londinium at that time.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After the Norman Conquest, which began in 1066, William the Conqueror was crowned at Westminster Abbey and started the construction of the Tower of London.</a:t>
            </a:r>
          </a:p>
          <a:p>
            <a:pPr lvl="0" algn="just">
              <a:buClr>
                <a:srgbClr val="CC0066"/>
              </a:buClr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At t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hat time it was called Lunduntown.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London became the real capital during Edward III’s reign (1327 -1377).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77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LONDON – BASIC FACTS - HISTORY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There were two really bad years for London in the second half of the 17</a:t>
            </a:r>
            <a:r>
              <a:rPr lang="en-GB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century: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Great Plague in 1665 which killed nearly 100,000 people.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Great Fire of London in 1666 burned to the ground almost 80% of the city.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city grew over the centuries and by 1914 it had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population of 6,5 million.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suffered a lot of bombardment during World War II.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72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BASIC FACTS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population of London is about 8 million.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the largest city in Europe.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London is divided into 33 boroughs. 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a multicultural and multi-ethnic city.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London lies on the River Thames.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82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Westminster Abbey is a large gothic church in the centre of London.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the coronation and burial place for British monarchs.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Some of the royal weddings take place there as well.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678289" y="6379993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Westminster Abbey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84984"/>
            <a:ext cx="2322288" cy="3098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Palace of Westminster, known as the Houses of Parliament, is the place where the House of Commons and the House of Lords meet.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neighbours Westminster Abbey.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678289" y="6379993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Palace of Westminster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12976"/>
            <a:ext cx="4176464" cy="3132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0289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uiExpan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829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Buckingham Palace is the London residence and workplace of the British monarch.</a:t>
            </a: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678289" y="6241493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Buckingham Palace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2420887"/>
            <a:ext cx="6489349" cy="3820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10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829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Tower of London is a royal historic castle on the River Thames.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Crown Jewels are kept there.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served as a prison over the centuries.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78289" y="6241493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6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Tower of London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84984"/>
            <a:ext cx="4711568" cy="295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043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LONDON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829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Tower Bridge on the River Thames is one of the symbols of London.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near the Tower of London.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78289" y="6241493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 </a:t>
            </a:r>
            <a:r>
              <a:rPr lang="en-GB" sz="12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Tower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Bridge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5"/>
            <a:ext cx="4875622" cy="3388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04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uiExpan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LONDON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Trafalgar Square is a tourist sight in central London.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There is Nelson's Column guarded by four lion statues in honour of Admiral Lord Nelson who died in the Battle of Trafalgar in 1805.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162790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Trafalgar Square 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82818"/>
            <a:ext cx="3960440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74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LONDON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94948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Piccadilly Circus is one of London's busiest squares.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famous for illuminated advertising on one of the corner buildings and for the statue of Eros.  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301289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Piccadilly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Circus 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43324"/>
            <a:ext cx="5332750" cy="3357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012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LONDON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94948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London Eye is a famous tourist attraction located in the centre of London on the bank of the River Thames.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of its parts were made by Czech company Skoda. 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301289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London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Eye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98911"/>
            <a:ext cx="4536504" cy="340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58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uiExpan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LONDON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94948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London Underground, known as the Tube, is the oldest underground railway in the world.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301289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London Underground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6231"/>
            <a:ext cx="5616624" cy="374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31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Autofit/>
          </a:bodyPr>
          <a:lstStyle/>
          <a:p>
            <a:pPr marL="457200" lvl="0" indent="-457200">
              <a:buFont typeface="+mj-lt"/>
              <a:buAutoNum type="arabicParenR"/>
            </a:pP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</a:rPr>
              <a:t>PINGSTONE, Adrian. </a:t>
            </a:r>
            <a:r>
              <a:rPr lang="cs-CZ" sz="1900" i="1" dirty="0" err="1">
                <a:solidFill>
                  <a:prstClr val="black"/>
                </a:solidFill>
                <a:cs typeface="Arial" panose="020B0604020202020204" pitchFamily="34" charset="0"/>
              </a:rPr>
              <a:t>Wikimedia</a:t>
            </a: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</a:rPr>
              <a:t> [online]. 2005 [cit. 2013-11-15]. Dostupné z: </a:t>
            </a: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  <a:hlinkClick r:id="rId3"/>
              </a:rPr>
              <a:t>http://commons.wikimedia.org/wiki/File:Houses.of.parliament.overall.arp.jpg</a:t>
            </a:r>
            <a:endParaRPr lang="pl-PL" sz="19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</a:rPr>
              <a:t>EQUESTENEBRARUM. </a:t>
            </a:r>
            <a:r>
              <a:rPr lang="cs-CZ" sz="1900" i="1" dirty="0" err="1">
                <a:solidFill>
                  <a:prstClr val="black"/>
                </a:solidFill>
                <a:cs typeface="Arial" panose="020B0604020202020204" pitchFamily="34" charset="0"/>
              </a:rPr>
              <a:t>Wikimedia</a:t>
            </a: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</a:rPr>
              <a:t> [online]. 2008 [cit. 2013-11-15]. Dostupné z: </a:t>
            </a:r>
            <a:r>
              <a:rPr lang="cs-CZ" sz="1900" dirty="0">
                <a:solidFill>
                  <a:prstClr val="black"/>
                </a:solidFill>
                <a:cs typeface="Arial" panose="020B0604020202020204" pitchFamily="34" charset="0"/>
                <a:hlinkClick r:id="rId4"/>
              </a:rPr>
              <a:t>http://commons.wikimedia.org/wiki/File:Topographic_Map_of_the_UK_-_</a:t>
            </a:r>
            <a:r>
              <a:rPr lang="cs-CZ" sz="1900" dirty="0" smtClean="0">
                <a:solidFill>
                  <a:prstClr val="black"/>
                </a:solidFill>
                <a:cs typeface="Arial" panose="020B0604020202020204" pitchFamily="34" charset="0"/>
                <a:hlinkClick r:id="rId4"/>
              </a:rPr>
              <a:t>English.png</a:t>
            </a:r>
            <a:endParaRPr lang="pl-PL" sz="19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1900" dirty="0"/>
              <a:t>PEEL, Mike. &lt;i&gt;</a:t>
            </a:r>
            <a:r>
              <a:rPr lang="cs-CZ" sz="1900" dirty="0" err="1"/>
              <a:t>Wikimedia</a:t>
            </a:r>
            <a:r>
              <a:rPr lang="cs-CZ" sz="1900" dirty="0"/>
              <a:t>&lt;/i&gt; [online]. 2010 [cit. 2014-01-03]. Dostupné z: </a:t>
            </a:r>
            <a:r>
              <a:rPr lang="cs-CZ" sz="1900" dirty="0">
                <a:hlinkClick r:id="rId5"/>
              </a:rPr>
              <a:t>http://commons.wikimedia.org/wiki/File:Westminster_Abbey,_</a:t>
            </a:r>
            <a:r>
              <a:rPr lang="cs-CZ" sz="1900" dirty="0" smtClean="0">
                <a:hlinkClick r:id="rId5"/>
              </a:rPr>
              <a:t>2006.jpg</a:t>
            </a:r>
            <a:endParaRPr lang="cs-CZ" sz="1900" dirty="0" smtClean="0"/>
          </a:p>
          <a:p>
            <a:pPr marL="457200" lvl="0" indent="-457200">
              <a:buFont typeface="+mj-lt"/>
              <a:buAutoNum type="arabicParenR"/>
            </a:pPr>
            <a:r>
              <a:rPr lang="cs-CZ" sz="1900" dirty="0"/>
              <a:t>DANIKAUF. </a:t>
            </a:r>
            <a:r>
              <a:rPr lang="cs-CZ" sz="1900" i="1" dirty="0" err="1"/>
              <a:t>Wikimedia</a:t>
            </a:r>
            <a:r>
              <a:rPr lang="cs-CZ" sz="1900" dirty="0"/>
              <a:t> [online]. 2005 [cit. 2014-01-03]. Dostupné z: </a:t>
            </a:r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commons.wikimedia.org/wiki/File:Westminster_palace.jpg</a:t>
            </a:r>
            <a:endParaRPr lang="cs-CZ" sz="1900" dirty="0" smtClean="0"/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lnSpcReduction="10000"/>
          </a:bodyPr>
          <a:lstStyle/>
          <a:p>
            <a:pPr marL="457200" lvl="0" indent="-457200">
              <a:buFont typeface="+mj-lt"/>
              <a:buAutoNum type="arabicPeriod" startAt="5"/>
            </a:pPr>
            <a:r>
              <a:rPr lang="cs-CZ" sz="1900" dirty="0"/>
              <a:t>SNOWMANRADIO. </a:t>
            </a:r>
            <a:r>
              <a:rPr lang="cs-CZ" sz="1900" i="1" dirty="0" err="1"/>
              <a:t>Wikimedia</a:t>
            </a:r>
            <a:r>
              <a:rPr lang="cs-CZ" sz="1900" dirty="0"/>
              <a:t> [online]. 2008 [cit. 2014-01-03]. Dostupné z: </a:t>
            </a:r>
            <a:r>
              <a:rPr lang="cs-CZ" sz="1900" dirty="0">
                <a:hlinkClick r:id="rId3"/>
              </a:rPr>
              <a:t>http://commons.wikimedia.org/wiki/File:Buckingham_Palace_-</a:t>
            </a:r>
            <a:r>
              <a:rPr lang="cs-CZ" sz="1900" dirty="0" smtClean="0">
                <a:hlinkClick r:id="rId3"/>
              </a:rPr>
              <a:t>London-18Aug2008-4c.jpg</a:t>
            </a:r>
            <a:endParaRPr lang="pl-PL" sz="19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cs-CZ" sz="1900" dirty="0"/>
              <a:t>COLLOWÂN, Bob. </a:t>
            </a:r>
            <a:r>
              <a:rPr lang="cs-CZ" sz="1900" i="1" dirty="0" err="1"/>
              <a:t>Wikipedia</a:t>
            </a:r>
            <a:r>
              <a:rPr lang="cs-CZ" sz="1900" dirty="0"/>
              <a:t> [online]. 2013 [cit. 2014-01-03]. Dostupné z: </a:t>
            </a:r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cs.wikipedia.org/wiki/Soubor:Tower_of_London_viewed_from_the_River_Thames.jpg</a:t>
            </a:r>
            <a:endParaRPr lang="pl-PL" sz="19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en-US" sz="1900" dirty="0"/>
              <a:t>DUDVA. &lt;</a:t>
            </a:r>
            <a:r>
              <a:rPr lang="en-US" sz="1900" dirty="0" err="1"/>
              <a:t>i</a:t>
            </a:r>
            <a:r>
              <a:rPr lang="en-US" sz="1900" dirty="0"/>
              <a:t>&gt;Wikimedia&lt;/</a:t>
            </a:r>
            <a:r>
              <a:rPr lang="en-US" sz="1900" dirty="0" err="1"/>
              <a:t>i</a:t>
            </a:r>
            <a:r>
              <a:rPr lang="en-US" sz="1900" dirty="0"/>
              <a:t>&gt; [online]. 2013 [cit. 2014-01-03]. </a:t>
            </a:r>
            <a:r>
              <a:rPr lang="en-US" sz="1900" dirty="0" err="1"/>
              <a:t>Dostupné</a:t>
            </a:r>
            <a:r>
              <a:rPr lang="en-US" sz="1900" dirty="0"/>
              <a:t> z: </a:t>
            </a:r>
            <a:r>
              <a:rPr lang="en-US" sz="1900" dirty="0">
                <a:hlinkClick r:id="rId5"/>
              </a:rPr>
              <a:t>http://</a:t>
            </a:r>
            <a:r>
              <a:rPr lang="en-US" sz="1900" dirty="0" smtClean="0">
                <a:hlinkClick r:id="rId5"/>
              </a:rPr>
              <a:t>commons.wikimedia.org/wiki/File:The_Tower_Bridge_in_London.jpg</a:t>
            </a:r>
            <a:endParaRPr lang="en-US" sz="19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cs-CZ" sz="2000" dirty="0"/>
              <a:t>VIBIN. </a:t>
            </a:r>
            <a:r>
              <a:rPr lang="cs-CZ" sz="2000" i="1" dirty="0" err="1"/>
              <a:t>Wikimedia</a:t>
            </a:r>
            <a:r>
              <a:rPr lang="cs-CZ" sz="2000" dirty="0"/>
              <a:t> [online]. 2012 [cit. 2014-01-03]. Dostupné z: </a:t>
            </a: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commons.wikimedia.org/wiki/File:Trafalgar_Square_at_night_2.jpg</a:t>
            </a:r>
            <a:endParaRPr lang="cs-CZ" sz="2000" dirty="0" smtClean="0"/>
          </a:p>
          <a:p>
            <a:pPr marL="457200" indent="-457200">
              <a:buFont typeface="+mj-lt"/>
              <a:buAutoNum type="arabicPeriod" startAt="5"/>
            </a:pPr>
            <a:r>
              <a:rPr lang="cs-CZ" sz="2000" dirty="0"/>
              <a:t>SMITH, </a:t>
            </a:r>
            <a:r>
              <a:rPr lang="cs-CZ" sz="2000" dirty="0" err="1"/>
              <a:t>Colin</a:t>
            </a:r>
            <a:r>
              <a:rPr lang="cs-CZ" sz="2000" dirty="0"/>
              <a:t>. </a:t>
            </a:r>
            <a:r>
              <a:rPr lang="cs-CZ" sz="2000" i="1" dirty="0" err="1"/>
              <a:t>Geograph</a:t>
            </a:r>
            <a:r>
              <a:rPr lang="cs-CZ" sz="2000" dirty="0"/>
              <a:t> [online]. 2013 [cit. 2014-01-03]. Dostupné z: </a:t>
            </a:r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www.geograph.org.uk/photo/265001</a:t>
            </a:r>
            <a:r>
              <a:rPr lang="pl-PL" sz="1900" dirty="0" smtClean="0">
                <a:solidFill>
                  <a:prstClr val="black"/>
                </a:solidFill>
              </a:rPr>
              <a:t> </a:t>
            </a:r>
            <a:endParaRPr lang="en-US" sz="19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363272" cy="3816350"/>
          </a:xfrm>
        </p:spPr>
        <p:txBody>
          <a:bodyPr rtlCol="0">
            <a:normAutofit/>
          </a:bodyPr>
          <a:lstStyle/>
          <a:p>
            <a:pPr marL="457200" lvl="0" indent="-457200" algn="just">
              <a:buFont typeface="+mj-lt"/>
              <a:buAutoNum type="arabicParenR" startAt="10"/>
            </a:pPr>
            <a:r>
              <a:rPr lang="cs-CZ" sz="2000" dirty="0"/>
              <a:t>KALAHA. </a:t>
            </a:r>
            <a:r>
              <a:rPr lang="cs-CZ" sz="2000" i="1" dirty="0" err="1"/>
              <a:t>Wikimedia</a:t>
            </a:r>
            <a:r>
              <a:rPr lang="cs-CZ" sz="2000" dirty="0"/>
              <a:t> [online]. 2008 [cit. 2014-01-03].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commons.wikimedia.org/wiki/File:London_Eye_from_Westminster_Bridge.jpg</a:t>
            </a:r>
            <a:endParaRPr lang="cs-CZ" sz="2000" dirty="0" smtClean="0"/>
          </a:p>
          <a:p>
            <a:pPr marL="457200" lvl="0" indent="-457200" algn="just">
              <a:buFont typeface="+mj-lt"/>
              <a:buAutoNum type="arabicParenR" startAt="10"/>
            </a:pPr>
            <a:r>
              <a:rPr lang="cs-CZ" sz="2000" dirty="0"/>
              <a:t>JCORNELIUS. </a:t>
            </a:r>
            <a:r>
              <a:rPr lang="cs-CZ" sz="2000" i="1" dirty="0" err="1"/>
              <a:t>Wikimedia</a:t>
            </a:r>
            <a:r>
              <a:rPr lang="cs-CZ" sz="2000" dirty="0"/>
              <a:t> [online]. 2005 [cit. 2014-01-03].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commons.wikimedia.org/wiki/File:London_Underground_Tube_Stock_1992.jpg</a:t>
            </a:r>
            <a:endParaRPr lang="en-GB" sz="20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sz="1800" dirty="0">
              <a:solidFill>
                <a:prstClr val="black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lvl="0"/>
            <a:r>
              <a:rPr lang="cs-CZ" sz="2000" i="1" dirty="0" err="1"/>
              <a:t>Victorianweb</a:t>
            </a:r>
            <a:r>
              <a:rPr lang="cs-CZ" sz="2000" dirty="0"/>
              <a:t> [online]. 2010 [cit. 2014-01-03].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www.victorianweb.org/history/hist4.html</a:t>
            </a:r>
            <a:endParaRPr lang="en-GB" sz="1900" dirty="0">
              <a:solidFill>
                <a:prstClr val="black"/>
              </a:solidFill>
            </a:endParaRPr>
          </a:p>
          <a:p>
            <a:r>
              <a:rPr lang="cs-CZ" sz="2000" i="1" dirty="0" err="1"/>
              <a:t>Wikipedia</a:t>
            </a:r>
            <a:r>
              <a:rPr lang="cs-CZ" sz="2000" dirty="0"/>
              <a:t> [online]. 2013 [cit. 2014-01-03]. Dostupné z: </a:t>
            </a:r>
            <a:r>
              <a:rPr lang="cs-CZ" sz="2000" dirty="0">
                <a:hlinkClick r:id="rId4"/>
              </a:rPr>
              <a:t>http://en.wikipedia.org/wiki/Westminster_Abbey</a:t>
            </a:r>
            <a:endParaRPr lang="cs-CZ" sz="2000" dirty="0"/>
          </a:p>
          <a:p>
            <a:pPr lvl="0"/>
            <a:r>
              <a:rPr lang="cs-CZ" sz="2000" i="1" dirty="0" err="1" smtClean="0"/>
              <a:t>Wikipedia</a:t>
            </a:r>
            <a:r>
              <a:rPr lang="cs-CZ" sz="2000" dirty="0" smtClean="0"/>
              <a:t> </a:t>
            </a:r>
            <a:r>
              <a:rPr lang="cs-CZ" sz="2000" dirty="0"/>
              <a:t>[online]. 2014 [cit. 2014-01-03]. Dostupné z: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en.wikipedia.org/wiki/Palace_of_Westminster</a:t>
            </a:r>
            <a:endParaRPr lang="cs-CZ" sz="2000" dirty="0" smtClean="0"/>
          </a:p>
          <a:p>
            <a:pPr lvl="0"/>
            <a:r>
              <a:rPr lang="cs-CZ" sz="2000" dirty="0" smtClean="0"/>
              <a:t>EL-HMOUDOVÁ</a:t>
            </a:r>
            <a:r>
              <a:rPr lang="cs-CZ" sz="2000" dirty="0"/>
              <a:t>, Dagmar. &lt;i&gt;Angličtina maturitní témata&lt;/i&gt;. Třebíč: Petra </a:t>
            </a:r>
            <a:r>
              <a:rPr lang="cs-CZ" sz="2000" dirty="0" err="1"/>
              <a:t>Velanová</a:t>
            </a:r>
            <a:r>
              <a:rPr lang="cs-CZ" sz="2000" dirty="0"/>
              <a:t>, 2006. ISBN 978-80-86873-04-6</a:t>
            </a:r>
            <a:r>
              <a:rPr lang="cs-CZ" sz="2000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2571750" y="274638"/>
            <a:ext cx="6115050" cy="1939925"/>
          </a:xfrm>
        </p:spPr>
        <p:txBody>
          <a:bodyPr/>
          <a:lstStyle/>
          <a:p>
            <a:pPr algn="r"/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endParaRPr lang="cs-CZ" sz="32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8"/>
            <a:ext cx="8229600" cy="3482975"/>
          </a:xfrm>
        </p:spPr>
        <p:txBody>
          <a:bodyPr/>
          <a:lstStyle/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Smart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Notebook a MS Office.</a:t>
            </a:r>
          </a:p>
          <a:p>
            <a:pPr marL="0" indent="0">
              <a:buNone/>
              <a:defRPr/>
            </a:pP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475384" y="1412776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53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4106</TotalTime>
  <Words>1035</Words>
  <Application>Microsoft Office PowerPoint</Application>
  <PresentationFormat>Předvádění na obrazovce (4:3)</PresentationFormat>
  <Paragraphs>154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Motiv sady Office</vt:lpstr>
      <vt:lpstr>1_Motiv sady Office</vt:lpstr>
      <vt:lpstr>2_Motiv sady Office</vt:lpstr>
      <vt:lpstr>3_Motiv sady Office</vt:lpstr>
      <vt:lpstr>4_Motiv sady Office</vt:lpstr>
      <vt:lpstr>5_Motiv sady Office</vt:lpstr>
      <vt:lpstr>Obchodní akademie, Střední odborná škola  a Jazyková škola s právem státní jazykové zkoušky,  Hradec Králové</vt:lpstr>
      <vt:lpstr>LONDON</vt:lpstr>
      <vt:lpstr>CITIES</vt:lpstr>
      <vt:lpstr>LONDON – BASIC FACTS - HISTORY</vt:lpstr>
      <vt:lpstr>LONDON – BASIC FACTS - HISTORY</vt:lpstr>
      <vt:lpstr>LONDON – BASIC FACTS</vt:lpstr>
      <vt:lpstr>LONDON – FAMOUS PLACES</vt:lpstr>
      <vt:lpstr>LONDON – FAMOUS PLACES</vt:lpstr>
      <vt:lpstr>LONDON – FAMOUS PLACES</vt:lpstr>
      <vt:lpstr>LONDON – FAMOUS PLACES</vt:lpstr>
      <vt:lpstr>LONDON – FAMOUS PLACES</vt:lpstr>
      <vt:lpstr>LONDON – OTHER PLACES TO VISIT</vt:lpstr>
      <vt:lpstr>LONDON – OTHER PLACES TO VISIT </vt:lpstr>
      <vt:lpstr>LONDON – OTHER PLACES TO VISIT</vt:lpstr>
      <vt:lpstr>LONDON – OTHER PLACES TO VISIT</vt:lpstr>
      <vt:lpstr>REFERENCES – PHOTOGRAPHS (ZDROJE OBRÁZKŮ)</vt:lpstr>
      <vt:lpstr>REFERENCES – PHOTOGRAPHS (ZDROJE OBRÁZKŮ)</vt:lpstr>
      <vt:lpstr>REFERENCES – PHOTOGRAPHS (ZDROJE OBRÁZKŮ)</vt:lpstr>
      <vt:lpstr>REFERENCES AND COPYRIGHT (ZDROJE A AUTORSKÁ PRÁVA)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skola</cp:lastModifiedBy>
  <cp:revision>730</cp:revision>
  <dcterms:created xsi:type="dcterms:W3CDTF">2013-03-05T07:35:14Z</dcterms:created>
  <dcterms:modified xsi:type="dcterms:W3CDTF">2014-05-09T19:34:17Z</dcterms:modified>
</cp:coreProperties>
</file>