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1164254"/>
              </p:ext>
            </p:extLst>
          </p:nvPr>
        </p:nvGraphicFramePr>
        <p:xfrm>
          <a:off x="539552" y="1691774"/>
          <a:ext cx="8064896" cy="449273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 a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VY_12_INOVACE_107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TEST 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Test – Literární výchova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Literární pojmy, spisovatelé</a:t>
                      </a:r>
                      <a:r>
                        <a:rPr lang="cs-CZ" sz="1400" baseline="0" dirty="0" smtClean="0"/>
                        <a:t> a jejich díla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20.05.2013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29.05.2013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20040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Literární výchova - test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2568"/>
          </a:xfrm>
          <a:ln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pPr marL="457200" indent="-457200">
              <a:buAutoNum type="arabicParenR"/>
            </a:pPr>
            <a:r>
              <a:rPr lang="cs-CZ" sz="2000" b="1" dirty="0" smtClean="0"/>
              <a:t>Co je to román?</a:t>
            </a:r>
          </a:p>
          <a:p>
            <a:pPr marL="457200" indent="-457200">
              <a:buAutoNum type="arabicParenR"/>
            </a:pPr>
            <a:r>
              <a:rPr lang="cs-CZ" sz="2000" b="1" dirty="0" smtClean="0"/>
              <a:t>Napiš 3 autory dobrodružné literatury.</a:t>
            </a:r>
          </a:p>
          <a:p>
            <a:pPr marL="457200" indent="-457200">
              <a:buAutoNum type="arabicParenR"/>
            </a:pPr>
            <a:r>
              <a:rPr lang="cs-CZ" sz="2000" b="1" dirty="0" smtClean="0"/>
              <a:t>Co je bajka? Napiš alespoň 2 bajky, které znáš?</a:t>
            </a:r>
          </a:p>
          <a:p>
            <a:pPr marL="457200" indent="-457200">
              <a:buAutoNum type="arabicParenR"/>
            </a:pPr>
            <a:r>
              <a:rPr lang="cs-CZ" sz="2000" b="1" dirty="0" smtClean="0"/>
              <a:t>Napiš 5 indicií o Josefu a Karlu Čapkových?</a:t>
            </a:r>
          </a:p>
          <a:p>
            <a:pPr marL="457200" indent="-457200">
              <a:buAutoNum type="arabicParenR"/>
            </a:pPr>
            <a:r>
              <a:rPr lang="cs-CZ" sz="2000" b="1" dirty="0" smtClean="0"/>
              <a:t>Kdo napsal Fimfárum?</a:t>
            </a:r>
          </a:p>
          <a:p>
            <a:pPr marL="457200" indent="-457200">
              <a:buAutoNum type="arabicParenR"/>
            </a:pPr>
            <a:r>
              <a:rPr lang="cs-CZ" sz="2000" b="1" dirty="0" smtClean="0"/>
              <a:t>Co víš o Jaromíru Nohavicovi? Napiš alespoň 5 indicií.</a:t>
            </a:r>
          </a:p>
          <a:p>
            <a:pPr marL="457200" indent="-457200">
              <a:buAutoNum type="arabicParenR"/>
            </a:pPr>
            <a:r>
              <a:rPr lang="cs-CZ" sz="2000" b="1" dirty="0" smtClean="0"/>
              <a:t>Který náš básník dostal Nobelovu cenu a ve kterém roce?</a:t>
            </a:r>
          </a:p>
          <a:p>
            <a:pPr marL="457200" indent="-457200">
              <a:buAutoNum type="arabicParenR"/>
            </a:pPr>
            <a:r>
              <a:rPr lang="cs-CZ" sz="2000" b="1" dirty="0" smtClean="0"/>
              <a:t>Přiřaď co k sobě patří: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b="1" i="1" dirty="0" smtClean="0">
                <a:solidFill>
                  <a:srgbClr val="FF0000"/>
                </a:solidFill>
              </a:rPr>
              <a:t>Zdeněk Svěrák</a:t>
            </a:r>
            <a:r>
              <a:rPr lang="cs-CZ" sz="2000" dirty="0" smtClean="0"/>
              <a:t>	ilustrátor				</a:t>
            </a:r>
            <a:r>
              <a:rPr lang="cs-CZ" sz="2000" b="1" i="1" dirty="0" smtClean="0">
                <a:solidFill>
                  <a:srgbClr val="FFFF00"/>
                </a:solidFill>
              </a:rPr>
              <a:t>O Krtečkovi</a:t>
            </a:r>
          </a:p>
          <a:p>
            <a:pPr marL="0" indent="0">
              <a:buNone/>
            </a:pPr>
            <a:r>
              <a:rPr lang="cs-CZ" sz="2000" b="1" i="1" dirty="0" smtClean="0">
                <a:solidFill>
                  <a:srgbClr val="FF0000"/>
                </a:solidFill>
              </a:rPr>
              <a:t>Jiří Trnka</a:t>
            </a:r>
            <a:r>
              <a:rPr lang="cs-CZ" sz="2000" dirty="0" smtClean="0"/>
              <a:t>		básník				</a:t>
            </a:r>
            <a:r>
              <a:rPr lang="cs-CZ" sz="2000" b="1" i="1" dirty="0" err="1" smtClean="0">
                <a:solidFill>
                  <a:srgbClr val="FFFF00"/>
                </a:solidFill>
              </a:rPr>
              <a:t>Fimfárum</a:t>
            </a:r>
            <a:endParaRPr lang="cs-CZ" sz="2000" b="1" i="1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sz="2000" b="1" i="1" dirty="0" smtClean="0">
                <a:solidFill>
                  <a:srgbClr val="FF0000"/>
                </a:solidFill>
              </a:rPr>
              <a:t>Petr Bezruč</a:t>
            </a:r>
            <a:r>
              <a:rPr lang="cs-CZ" sz="2000" dirty="0" smtClean="0"/>
              <a:t>	spisovatel, herec			</a:t>
            </a:r>
            <a:r>
              <a:rPr lang="cs-CZ" sz="2000" b="1" i="1" dirty="0" smtClean="0">
                <a:solidFill>
                  <a:srgbClr val="FFFF00"/>
                </a:solidFill>
              </a:rPr>
              <a:t>Mach a Šebestová</a:t>
            </a:r>
          </a:p>
          <a:p>
            <a:pPr marL="0" indent="0">
              <a:buNone/>
            </a:pPr>
            <a:r>
              <a:rPr lang="cs-CZ" sz="2000" b="1" i="1" dirty="0" smtClean="0">
                <a:solidFill>
                  <a:srgbClr val="FF0000"/>
                </a:solidFill>
              </a:rPr>
              <a:t>Jan Werich</a:t>
            </a:r>
            <a:r>
              <a:rPr lang="cs-CZ" sz="2000" dirty="0" smtClean="0"/>
              <a:t>	ilustrátor a animátor		</a:t>
            </a:r>
            <a:r>
              <a:rPr lang="cs-CZ" sz="2000" b="1" i="1" dirty="0" smtClean="0">
                <a:solidFill>
                  <a:srgbClr val="FFFF00"/>
                </a:solidFill>
              </a:rPr>
              <a:t>Kolja</a:t>
            </a:r>
          </a:p>
          <a:p>
            <a:pPr marL="0" indent="0">
              <a:buNone/>
            </a:pPr>
            <a:r>
              <a:rPr lang="cs-CZ" sz="2000" b="1" i="1" dirty="0" smtClean="0">
                <a:solidFill>
                  <a:srgbClr val="FF0000"/>
                </a:solidFill>
              </a:rPr>
              <a:t>Zdeněk Miler</a:t>
            </a:r>
            <a:r>
              <a:rPr lang="cs-CZ" sz="2000" dirty="0" smtClean="0"/>
              <a:t>	ilustrátor				</a:t>
            </a:r>
            <a:r>
              <a:rPr lang="cs-CZ" sz="2000" b="1" i="1" dirty="0" smtClean="0">
                <a:solidFill>
                  <a:srgbClr val="FFFF00"/>
                </a:solidFill>
              </a:rPr>
              <a:t>Broučci</a:t>
            </a:r>
            <a:r>
              <a:rPr lang="cs-CZ" sz="2000" dirty="0" smtClean="0"/>
              <a:t>	</a:t>
            </a:r>
          </a:p>
          <a:p>
            <a:pPr marL="0" indent="0">
              <a:buNone/>
            </a:pPr>
            <a:r>
              <a:rPr lang="cs-CZ" sz="2000" b="1" i="1" dirty="0" smtClean="0">
                <a:solidFill>
                  <a:srgbClr val="FF0000"/>
                </a:solidFill>
              </a:rPr>
              <a:t>Adolf Born</a:t>
            </a:r>
            <a:r>
              <a:rPr lang="cs-CZ" sz="2000" dirty="0" smtClean="0"/>
              <a:t>	bývalý učitel, scénárista		</a:t>
            </a:r>
            <a:r>
              <a:rPr lang="cs-CZ" sz="2000" b="1" i="1" dirty="0" smtClean="0">
                <a:solidFill>
                  <a:srgbClr val="FFFF00"/>
                </a:solidFill>
              </a:rPr>
              <a:t>Slezské písně</a:t>
            </a:r>
            <a:endParaRPr lang="cs-CZ" sz="2000" b="1" i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4049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160</Words>
  <Application>Microsoft Office PowerPoint</Application>
  <PresentationFormat>Předvádění na obrazovce (4:3)</PresentationFormat>
  <Paragraphs>44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sady Office</vt:lpstr>
      <vt:lpstr>Prezentace aplikace PowerPoint</vt:lpstr>
      <vt:lpstr>Literární výchova - test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Sborovna</cp:lastModifiedBy>
  <cp:revision>10</cp:revision>
  <dcterms:created xsi:type="dcterms:W3CDTF">2013-01-04T10:03:34Z</dcterms:created>
  <dcterms:modified xsi:type="dcterms:W3CDTF">2013-12-10T20:44:31Z</dcterms:modified>
</cp:coreProperties>
</file>