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4984185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</a:t>
                      </a:r>
                      <a:r>
                        <a:rPr lang="cs-CZ" sz="1400" baseline="0" smtClean="0"/>
                        <a:t>jazyková komunikace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VY_12_INOVACE_108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Vyjmenovaná slova po B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Opakování a upevňování</a:t>
                      </a:r>
                      <a:r>
                        <a:rPr lang="cs-CZ" sz="1400" baseline="0" dirty="0" smtClean="0"/>
                        <a:t> znalostí vyjmenovaných slov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04.09.2012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20.11.2013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061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B</a:t>
            </a:r>
            <a:endParaRPr lang="cs-CZ" sz="32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21744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400" b="1" dirty="0" smtClean="0"/>
              <a:t>Být, bydlit obyvatel, byt, příbytek, nábytek, dobytek, obyčej, bystrý, bylina, kobyla, býk, Přibyslav</a:t>
            </a:r>
          </a:p>
          <a:p>
            <a:pPr marL="0" indent="0" algn="ctr">
              <a:buNone/>
            </a:pPr>
            <a:r>
              <a:rPr lang="cs-CZ" sz="15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I</a:t>
            </a:r>
            <a:r>
              <a:rPr lang="cs-CZ" sz="15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	 			</a:t>
            </a:r>
            <a:r>
              <a:rPr lang="cs-CZ" sz="15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Y</a:t>
            </a:r>
          </a:p>
          <a:p>
            <a:pPr marL="0" indent="0">
              <a:buNone/>
            </a:pPr>
            <a:endParaRPr lang="cs-CZ" sz="2000" b="1" i="1" dirty="0" smtClean="0"/>
          </a:p>
          <a:p>
            <a:pPr marL="0" indent="0">
              <a:buNone/>
            </a:pPr>
            <a:r>
              <a:rPr lang="cs-CZ" sz="2600" b="1" i="1" dirty="0" smtClean="0"/>
              <a:t>Doplň správně i, y:</a:t>
            </a:r>
          </a:p>
          <a:p>
            <a:pPr marL="0" indent="0" algn="just">
              <a:buNone/>
            </a:pPr>
            <a:r>
              <a:rPr lang="cs-CZ" sz="2600" dirty="0" smtClean="0"/>
              <a:t>Starob_lý náb_tek, prostorný b_t, b_čí zápasy, b_dlím v Přib_slavi, hb_tý hoch, babka b_linářka, sít ob_lí, ob_čejný příběh, dlouhý b_č, léčivá b_lina, b_lý kabátek, rozb_té koleno, pásl dob_tek, hodiny odb_ly půlnoc, čteme slab_kář, b_dlím ve městě, zlob_m se na tebe, ob_vací pokoj, útulný příb_tek.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57256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04656"/>
          </a:xfrm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 si!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b="1" dirty="0" smtClean="0"/>
              <a:t>nabyl		   x		nabil</a:t>
            </a:r>
          </a:p>
          <a:p>
            <a:pPr marL="0" indent="0" algn="ctr">
              <a:buNone/>
            </a:pPr>
            <a:r>
              <a:rPr lang="cs-CZ" sz="2400" b="1" dirty="0" smtClean="0"/>
              <a:t>(nabyl majetek)		(nabil pušku)</a:t>
            </a:r>
          </a:p>
          <a:p>
            <a:pPr marL="0" indent="0" algn="ctr">
              <a:buNone/>
            </a:pPr>
            <a:r>
              <a:rPr lang="cs-CZ" sz="2400" b="1" dirty="0" smtClean="0"/>
              <a:t>přibyl		   x		přibil</a:t>
            </a:r>
          </a:p>
          <a:p>
            <a:pPr marL="0" indent="0" algn="ctr">
              <a:buNone/>
            </a:pPr>
            <a:r>
              <a:rPr lang="cs-CZ" sz="2400" b="1" dirty="0" smtClean="0"/>
              <a:t>   	   (přibyl žák)		               (přibil hřebík)	</a:t>
            </a:r>
          </a:p>
          <a:p>
            <a:pPr marL="0" indent="0" algn="ctr">
              <a:buNone/>
            </a:pPr>
            <a:r>
              <a:rPr lang="cs-CZ" sz="2400" b="1" dirty="0" smtClean="0"/>
              <a:t>zbyl		 x		zbil</a:t>
            </a:r>
          </a:p>
          <a:p>
            <a:pPr marL="0" indent="0" algn="ctr">
              <a:buNone/>
            </a:pPr>
            <a:r>
              <a:rPr lang="cs-CZ" sz="2400" b="1" dirty="0" smtClean="0"/>
              <a:t>   (někdo zbyl)			  (zbil někoho)	</a:t>
            </a:r>
          </a:p>
          <a:p>
            <a:pPr marL="0" indent="0" algn="ctr">
              <a:buNone/>
            </a:pPr>
            <a:r>
              <a:rPr lang="cs-CZ" sz="2400" b="1" dirty="0" smtClean="0"/>
              <a:t>bidlo		   x		bydlo</a:t>
            </a:r>
          </a:p>
          <a:p>
            <a:pPr marL="0" indent="0" algn="ctr">
              <a:buNone/>
            </a:pPr>
            <a:r>
              <a:rPr lang="cs-CZ" sz="2400" b="1" dirty="0" smtClean="0"/>
              <a:t>(tyč na odrážení voru)	      (byt, příbytek)</a:t>
            </a:r>
          </a:p>
          <a:p>
            <a:pPr marL="0" indent="0" algn="ctr">
              <a:buNone/>
            </a:pPr>
            <a:r>
              <a:rPr lang="cs-CZ" sz="2400" b="1" dirty="0"/>
              <a:t>b</a:t>
            </a:r>
            <a:r>
              <a:rPr lang="cs-CZ" sz="2400" b="1" dirty="0" smtClean="0"/>
              <a:t>il		 x		byl</a:t>
            </a:r>
          </a:p>
          <a:p>
            <a:pPr marL="0" indent="0" algn="ctr">
              <a:buNone/>
            </a:pPr>
            <a:r>
              <a:rPr lang="cs-CZ" sz="2400" b="1" dirty="0" smtClean="0"/>
              <a:t>    (bil do kovadliny)		        (byl sám doma)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7" name="Picture 3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04664"/>
            <a:ext cx="1100023" cy="2342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921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skupin písmen vymysli slova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5004048" y="1411877"/>
            <a:ext cx="1381519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5004048" y="4941168"/>
            <a:ext cx="14401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BÍ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7092280" y="4941168"/>
            <a:ext cx="14401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10" name="Ovál 9"/>
          <p:cNvSpPr/>
          <p:nvPr/>
        </p:nvSpPr>
        <p:spPr>
          <a:xfrm>
            <a:off x="6228184" y="3127188"/>
            <a:ext cx="1438412" cy="1279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DO</a:t>
            </a:r>
            <a:endParaRPr lang="cs-CZ" sz="3200" dirty="0"/>
          </a:p>
        </p:txBody>
      </p:sp>
      <p:sp>
        <p:nvSpPr>
          <p:cNvPr id="11" name="Ovál 10"/>
          <p:cNvSpPr/>
          <p:nvPr/>
        </p:nvSpPr>
        <p:spPr>
          <a:xfrm>
            <a:off x="7164288" y="1369745"/>
            <a:ext cx="144016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ČEJ</a:t>
            </a:r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2837820" y="1411877"/>
            <a:ext cx="1368152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BY</a:t>
            </a:r>
            <a:endParaRPr lang="cs-CZ" sz="3200" dirty="0"/>
          </a:p>
        </p:txBody>
      </p:sp>
      <p:sp>
        <p:nvSpPr>
          <p:cNvPr id="13" name="Ovál 12"/>
          <p:cNvSpPr/>
          <p:nvPr/>
        </p:nvSpPr>
        <p:spPr>
          <a:xfrm>
            <a:off x="3851920" y="3140968"/>
            <a:ext cx="14401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</a:t>
            </a:r>
            <a:endParaRPr lang="cs-CZ" sz="3200" dirty="0"/>
          </a:p>
        </p:txBody>
      </p:sp>
      <p:sp>
        <p:nvSpPr>
          <p:cNvPr id="14" name="Ovál 13"/>
          <p:cNvSpPr/>
          <p:nvPr/>
        </p:nvSpPr>
        <p:spPr>
          <a:xfrm>
            <a:off x="1383750" y="3110172"/>
            <a:ext cx="1470177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</a:t>
            </a:r>
            <a:endParaRPr lang="cs-CZ" sz="3200" dirty="0"/>
          </a:p>
        </p:txBody>
      </p:sp>
      <p:sp>
        <p:nvSpPr>
          <p:cNvPr id="15" name="Ovál 14"/>
          <p:cNvSpPr/>
          <p:nvPr/>
        </p:nvSpPr>
        <p:spPr>
          <a:xfrm>
            <a:off x="647563" y="4941168"/>
            <a:ext cx="14401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NÝ</a:t>
            </a:r>
            <a:endParaRPr lang="cs-CZ" sz="3200" dirty="0"/>
          </a:p>
        </p:txBody>
      </p:sp>
      <p:sp>
        <p:nvSpPr>
          <p:cNvPr id="16" name="Ovál 15"/>
          <p:cNvSpPr/>
          <p:nvPr/>
        </p:nvSpPr>
        <p:spPr>
          <a:xfrm>
            <a:off x="2860729" y="4941168"/>
            <a:ext cx="1414087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TEK</a:t>
            </a:r>
            <a:endParaRPr lang="cs-CZ" sz="3200" dirty="0"/>
          </a:p>
        </p:txBody>
      </p:sp>
      <p:sp>
        <p:nvSpPr>
          <p:cNvPr id="17" name="Ovál 16"/>
          <p:cNvSpPr/>
          <p:nvPr/>
        </p:nvSpPr>
        <p:spPr>
          <a:xfrm>
            <a:off x="611560" y="1369745"/>
            <a:ext cx="1383834" cy="12123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104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Vybarvi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hnědě</a:t>
            </a:r>
            <a:r>
              <a:rPr lang="cs-CZ" sz="2800" b="1" dirty="0" smtClean="0"/>
              <a:t> slova vyjmenovaná,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černě</a:t>
            </a:r>
            <a:r>
              <a:rPr lang="cs-CZ" sz="2800" b="1" dirty="0" smtClean="0"/>
              <a:t> příbuzná a </a:t>
            </a:r>
            <a:r>
              <a:rPr lang="cs-CZ" sz="28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růžově</a:t>
            </a:r>
            <a:r>
              <a:rPr lang="cs-CZ" sz="2800" b="1" dirty="0" smtClean="0"/>
              <a:t> slova s „i“ po „b“</a:t>
            </a:r>
            <a:endParaRPr lang="cs-CZ" sz="2800" b="1" dirty="0"/>
          </a:p>
        </p:txBody>
      </p:sp>
      <p:pic>
        <p:nvPicPr>
          <p:cNvPr id="1026" name="Picture 2" descr="C:\Users\DMU\Desktop\DUM\IMG_479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8136903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359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Spojte dvojice slov, která k sobě patří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1"/>
            <a:ext cx="8229600" cy="324035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b="1" dirty="0" smtClean="0"/>
              <a:t>bít		doma			odbila		bohatství</a:t>
            </a:r>
          </a:p>
          <a:p>
            <a:pPr marL="0" indent="0">
              <a:buNone/>
            </a:pPr>
            <a:r>
              <a:rPr lang="cs-CZ" sz="2800" b="1" dirty="0" smtClean="0"/>
              <a:t>být		nový žák		odbyl		hrad</a:t>
            </a:r>
          </a:p>
          <a:p>
            <a:pPr marL="0" indent="0">
              <a:buNone/>
            </a:pPr>
            <a:r>
              <a:rPr lang="cs-CZ" sz="2800" b="1" dirty="0" smtClean="0"/>
              <a:t>byla		kamaráda	 	nabyl	           domácí úkol</a:t>
            </a:r>
          </a:p>
          <a:p>
            <a:pPr marL="0" indent="0">
              <a:buNone/>
            </a:pPr>
            <a:r>
              <a:rPr lang="cs-CZ" sz="2800" b="1" dirty="0" smtClean="0"/>
              <a:t>bila		ve škole		nabil		baterii</a:t>
            </a:r>
          </a:p>
          <a:p>
            <a:pPr marL="0" indent="0">
              <a:buNone/>
            </a:pPr>
            <a:r>
              <a:rPr lang="cs-CZ" sz="2800" b="1" dirty="0" smtClean="0"/>
              <a:t>přibil		psa			dobil		pušku</a:t>
            </a:r>
          </a:p>
          <a:p>
            <a:pPr marL="0" indent="0">
              <a:buNone/>
            </a:pPr>
            <a:r>
              <a:rPr lang="cs-CZ" sz="2800" b="1" dirty="0" smtClean="0"/>
              <a:t>přibyl		obraz			dobyl		půlnoc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390291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/>
              <a:t>Cit. 2013 – </a:t>
            </a:r>
            <a:r>
              <a:rPr lang="cs-CZ" sz="1200" b="1" dirty="0" smtClean="0"/>
              <a:t>09 </a:t>
            </a:r>
            <a:r>
              <a:rPr lang="cs-CZ" sz="1200" b="1" dirty="0"/>
              <a:t>– </a:t>
            </a:r>
            <a:r>
              <a:rPr lang="cs-CZ" sz="1200" b="1" dirty="0" smtClean="0"/>
              <a:t>04  </a:t>
            </a:r>
          </a:p>
          <a:p>
            <a:pPr marL="0" indent="0">
              <a:buNone/>
            </a:pPr>
            <a:r>
              <a:rPr lang="cs-CZ" sz="1200" b="1" dirty="0" smtClean="0"/>
              <a:t>Obrazový </a:t>
            </a:r>
            <a:r>
              <a:rPr lang="cs-CZ" sz="1200" b="1" dirty="0"/>
              <a:t>materiál dostupný na:</a:t>
            </a:r>
          </a:p>
          <a:p>
            <a:pPr marL="0" indent="0">
              <a:buNone/>
            </a:pPr>
            <a:r>
              <a:rPr lang="cs-CZ" sz="1200" b="1" dirty="0"/>
              <a:t>Klipart</a:t>
            </a:r>
          </a:p>
          <a:p>
            <a:pPr marL="0" indent="0">
              <a:buNone/>
            </a:pPr>
            <a:r>
              <a:rPr lang="cs-CZ" sz="1200" b="1" dirty="0" smtClean="0"/>
              <a:t>04.09.2013               10.34  </a:t>
            </a:r>
            <a:r>
              <a:rPr lang="cs-CZ" sz="1200" b="1" dirty="0"/>
              <a:t>-   </a:t>
            </a:r>
            <a:r>
              <a:rPr lang="cs-CZ" sz="1200" b="1" dirty="0" smtClean="0"/>
              <a:t>11.56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Další materiály jsou z vlastního zdroje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4665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188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Vyjmenovaná slova po B</vt:lpstr>
      <vt:lpstr>Prezentace aplikace PowerPoint</vt:lpstr>
      <vt:lpstr>Ze skupin písmen vymysli slova</vt:lpstr>
      <vt:lpstr>Vybarvi hnědě slova vyjmenovaná, černě příbuzná a růžově slova s „i“ po „b“</vt:lpstr>
      <vt:lpstr>Spojte dvojice slov, která k sobě patří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DMU</dc:creator>
  <cp:lastModifiedBy>Sborovna</cp:lastModifiedBy>
  <cp:revision>19</cp:revision>
  <dcterms:created xsi:type="dcterms:W3CDTF">2013-04-07T12:34:49Z</dcterms:created>
  <dcterms:modified xsi:type="dcterms:W3CDTF">2014-01-12T08:37:33Z</dcterms:modified>
</cp:coreProperties>
</file>