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0295023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7451247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3563182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6119452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5916639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180406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7006744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0157197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800858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0412100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5564162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56B9C-961D-4DB1-A8A5-71F506842F8F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2B0E4-DFBA-48FB-B843-EEDAD0C45FC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9568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99805"/>
            <a:ext cx="8229600" cy="4389120"/>
          </a:xfrm>
        </p:spPr>
        <p:txBody>
          <a:bodyPr/>
          <a:lstStyle/>
          <a:p>
            <a:pPr marL="0" indent="0" algn="ctr">
              <a:buNone/>
            </a:pPr>
            <a:r>
              <a:rPr lang="cs-CZ" sz="2000" dirty="0" smtClean="0"/>
              <a:t>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CZ.1.07/1.4.00/21.0385 </a:t>
            </a:r>
          </a:p>
          <a:p>
            <a:pPr marL="0" indent="0" algn="ctr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algn="ctr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VY_32_INOVACE_19_GEOMETRIE-Body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57721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43957" y="3994310"/>
            <a:ext cx="71034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ZŠ a MŠ Hladké Životice okres Nový Jičín, příspěvková organizace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4581128"/>
            <a:ext cx="29594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Téma hodiny:  BODY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Doporučeno pro: 2. ročník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Předmět: Matematika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Autor: Milena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Hoduláková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141297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BODY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Označte body těmito písmenky: </a:t>
            </a:r>
            <a:r>
              <a:rPr lang="cs-CZ" b="1" dirty="0" smtClean="0">
                <a:solidFill>
                  <a:srgbClr val="00B050"/>
                </a:solidFill>
              </a:rPr>
              <a:t>A,B,C,D,E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10" name="Plus 9"/>
          <p:cNvSpPr/>
          <p:nvPr/>
        </p:nvSpPr>
        <p:spPr>
          <a:xfrm>
            <a:off x="2123728" y="4077072"/>
            <a:ext cx="432048" cy="432048"/>
          </a:xfrm>
          <a:prstGeom prst="mathPlu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lus 10"/>
          <p:cNvSpPr/>
          <p:nvPr/>
        </p:nvSpPr>
        <p:spPr>
          <a:xfrm>
            <a:off x="3707904" y="5013176"/>
            <a:ext cx="432048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lus 11"/>
          <p:cNvSpPr/>
          <p:nvPr/>
        </p:nvSpPr>
        <p:spPr>
          <a:xfrm>
            <a:off x="5508104" y="3068960"/>
            <a:ext cx="432048" cy="432048"/>
          </a:xfrm>
          <a:prstGeom prst="mathPlu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lus 12"/>
          <p:cNvSpPr/>
          <p:nvPr/>
        </p:nvSpPr>
        <p:spPr>
          <a:xfrm>
            <a:off x="6732240" y="4581128"/>
            <a:ext cx="432048" cy="432048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lus 13"/>
          <p:cNvSpPr/>
          <p:nvPr/>
        </p:nvSpPr>
        <p:spPr>
          <a:xfrm>
            <a:off x="2987824" y="3062211"/>
            <a:ext cx="432048" cy="432048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9632375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BODY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Vyznačte </a:t>
            </a:r>
            <a:r>
              <a:rPr lang="cs-CZ" b="1" dirty="0" smtClean="0">
                <a:solidFill>
                  <a:srgbClr val="00B050"/>
                </a:solidFill>
              </a:rPr>
              <a:t>body A,B,C,D,E </a:t>
            </a:r>
            <a:r>
              <a:rPr lang="cs-CZ" dirty="0" smtClean="0"/>
              <a:t>tak, aby neležely na přímce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1359705" y="3356992"/>
            <a:ext cx="6120680" cy="7920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1752458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BODY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Vyznačte </a:t>
            </a:r>
            <a:r>
              <a:rPr lang="cs-CZ" b="1" dirty="0" smtClean="0">
                <a:solidFill>
                  <a:srgbClr val="00B050"/>
                </a:solidFill>
              </a:rPr>
              <a:t>body K,L,M,N </a:t>
            </a:r>
            <a:r>
              <a:rPr lang="cs-CZ" dirty="0" smtClean="0"/>
              <a:t>tak, aby ležely na přímce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259632" y="3501008"/>
            <a:ext cx="6336704" cy="108012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51261050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BODY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Vytvořte úsečku </a:t>
            </a:r>
            <a:r>
              <a:rPr lang="cs-CZ" b="1" dirty="0" smtClean="0">
                <a:solidFill>
                  <a:srgbClr val="00B050"/>
                </a:solidFill>
              </a:rPr>
              <a:t>T,A </a:t>
            </a:r>
            <a:endParaRPr lang="cs-CZ" b="1" dirty="0">
              <a:solidFill>
                <a:srgbClr val="00B05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1331640" y="3645024"/>
            <a:ext cx="5688632" cy="7200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06208689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BODY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Vyznačte </a:t>
            </a:r>
            <a:r>
              <a:rPr lang="cs-CZ" b="1" dirty="0" smtClean="0">
                <a:solidFill>
                  <a:srgbClr val="00B050"/>
                </a:solidFill>
              </a:rPr>
              <a:t>body V,B,N,M </a:t>
            </a:r>
            <a:r>
              <a:rPr lang="cs-CZ" dirty="0" smtClean="0"/>
              <a:t>tak, aby neležely na úsečce CD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b="1" dirty="0" smtClean="0">
                <a:solidFill>
                  <a:srgbClr val="00B050"/>
                </a:solidFill>
              </a:rPr>
              <a:t> C	</a:t>
            </a:r>
            <a:r>
              <a:rPr lang="cs-CZ" dirty="0" smtClean="0"/>
              <a:t>			</a:t>
            </a:r>
            <a:r>
              <a:rPr lang="cs-CZ" b="1" dirty="0" smtClean="0"/>
              <a:t>      </a:t>
            </a:r>
            <a:r>
              <a:rPr lang="cs-CZ" b="1" dirty="0" smtClean="0">
                <a:solidFill>
                  <a:srgbClr val="00B050"/>
                </a:solidFill>
              </a:rPr>
              <a:t> D</a:t>
            </a:r>
            <a:endParaRPr lang="cs-CZ" b="1" dirty="0">
              <a:solidFill>
                <a:srgbClr val="00B05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403648" y="3717032"/>
            <a:ext cx="6264696" cy="7200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979712" y="3573016"/>
            <a:ext cx="0" cy="2880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796136" y="3609020"/>
            <a:ext cx="0" cy="2880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44907219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BODY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Vyznačte </a:t>
            </a:r>
            <a:r>
              <a:rPr lang="cs-CZ" b="1" dirty="0" smtClean="0">
                <a:solidFill>
                  <a:srgbClr val="00B050"/>
                </a:solidFill>
              </a:rPr>
              <a:t>body A,S,D,F </a:t>
            </a:r>
            <a:r>
              <a:rPr lang="cs-CZ" dirty="0" smtClean="0"/>
              <a:t>tak, aby ležely na úsečce CD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b="1" dirty="0" smtClean="0">
                <a:solidFill>
                  <a:srgbClr val="00B050"/>
                </a:solidFill>
              </a:rPr>
              <a:t> C	</a:t>
            </a:r>
            <a:r>
              <a:rPr lang="cs-CZ" dirty="0" smtClean="0"/>
              <a:t>			</a:t>
            </a:r>
            <a:r>
              <a:rPr lang="cs-CZ" b="1" dirty="0" smtClean="0"/>
              <a:t>      </a:t>
            </a:r>
            <a:r>
              <a:rPr lang="cs-CZ" b="1" dirty="0" smtClean="0">
                <a:solidFill>
                  <a:srgbClr val="00B050"/>
                </a:solidFill>
              </a:rPr>
              <a:t> D</a:t>
            </a:r>
            <a:endParaRPr lang="cs-CZ" b="1" dirty="0">
              <a:solidFill>
                <a:srgbClr val="00B05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403648" y="3717032"/>
            <a:ext cx="6264696" cy="72008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979712" y="3573016"/>
            <a:ext cx="0" cy="2880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796136" y="3609020"/>
            <a:ext cx="0" cy="2880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02351561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BODY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Pracoval jsi správně?</a:t>
            </a:r>
          </a:p>
          <a:p>
            <a:r>
              <a:rPr lang="cs-CZ" dirty="0" smtClean="0"/>
              <a:t>Namaluj si </a:t>
            </a:r>
            <a:r>
              <a:rPr lang="cs-CZ" dirty="0" err="1" smtClean="0"/>
              <a:t>smajlíka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3419872" y="3412976"/>
            <a:ext cx="2232248" cy="216024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8529961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110</Words>
  <Application>Microsoft Office PowerPoint</Application>
  <PresentationFormat>Předvádění na obrazovce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BODY</vt:lpstr>
      <vt:lpstr>BODY</vt:lpstr>
      <vt:lpstr>BODY</vt:lpstr>
      <vt:lpstr>BODY</vt:lpstr>
      <vt:lpstr>BODY</vt:lpstr>
      <vt:lpstr>BODY</vt:lpstr>
      <vt:lpstr>BODY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Jitka Polášková</cp:lastModifiedBy>
  <cp:revision>5</cp:revision>
  <dcterms:created xsi:type="dcterms:W3CDTF">2012-02-23T16:33:06Z</dcterms:created>
  <dcterms:modified xsi:type="dcterms:W3CDTF">2012-03-25T08:52:56Z</dcterms:modified>
</cp:coreProperties>
</file>