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  <p:sldMasterId id="2147483709" r:id="rId2"/>
  </p:sldMasterIdLst>
  <p:sldIdLst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  <a:srgbClr val="FFFF99"/>
    <a:srgbClr val="FFFF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793645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58810620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4717942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663048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9808945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201280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3497027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359053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9773581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4773845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855986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3" name="click.wav"/>
          </p:stSnd>
        </p:sndAc>
      </p:transition>
    </mc:Choice>
    <mc:Fallback>
      <p:transition spd="slow">
        <p:sndAc>
          <p:stSnd>
            <p:snd r:embed="rId1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55492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61475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559471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932067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016840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921462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299775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518686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401900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085229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C1159-70FA-420B-AC66-B61644D95A3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36188E-0B08-4DB5-AA08-36BD57F5C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6103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AC1159-70FA-420B-AC66-B61644D95A3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25.3.2012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36188E-0B08-4DB5-AA08-36BD57F5C156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prstClr val="white"/>
                </a:solidFill>
              </a:ln>
              <a:solidFill>
                <a:prstClr val="white"/>
              </a:solidFill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598701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14" name="click.wav"/>
          </p:stSnd>
        </p:sndAc>
      </p:transition>
    </mc:Choice>
    <mc:Fallback>
      <p:transition spd="slow">
        <p:sndAc>
          <p:stSnd>
            <p:snd r:embed="rId13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AC1159-70FA-420B-AC66-B61644D95A35}" type="datetimeFigureOut">
              <a:rPr lang="cs-CZ" smtClean="0"/>
              <a:pPr/>
              <a:t>25.3.2012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36188E-0B08-4DB5-AA08-36BD57F5C1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85667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4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.png"/><Relationship Id="rId5" Type="http://schemas.openxmlformats.org/officeDocument/2006/relationships/slide" Target="slide3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audio21.wav"/><Relationship Id="rId3" Type="http://schemas.openxmlformats.org/officeDocument/2006/relationships/image" Target="../media/image1.jpeg"/><Relationship Id="rId7" Type="http://schemas.openxmlformats.org/officeDocument/2006/relationships/image" Target="../media/image4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5" Type="http://schemas.openxmlformats.org/officeDocument/2006/relationships/slide" Target="slide3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microsoft.com/office/2007/relationships/hdphoto" Target="../media/hdphoto1.wdp"/><Relationship Id="rId7" Type="http://schemas.openxmlformats.org/officeDocument/2006/relationships/image" Target="../media/image8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slide" Target="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image" Target="../media/image1.jpeg"/><Relationship Id="rId7" Type="http://schemas.openxmlformats.org/officeDocument/2006/relationships/image" Target="../media/image7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wmf"/><Relationship Id="rId5" Type="http://schemas.openxmlformats.org/officeDocument/2006/relationships/image" Target="../media/image10.wmf"/><Relationship Id="rId4" Type="http://schemas.microsoft.com/office/2007/relationships/hdphoto" Target="../media/hdphoto1.wdp"/><Relationship Id="rId9" Type="http://schemas.openxmlformats.org/officeDocument/2006/relationships/audio" Target="../media/audio3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C:\Users\uživatel\Pictures\india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746" y="1"/>
            <a:ext cx="9189491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55576" y="2708920"/>
            <a:ext cx="7632848" cy="16558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b="1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. CZ.1.07/1.4.00/21.0385 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endParaRPr lang="cs-CZ" sz="24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VY_32_INOVACE_20_POČÍTÁNÍ </a:t>
            </a:r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 INDIÁNY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5132" y="620688"/>
            <a:ext cx="5773737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483768" y="4653136"/>
            <a:ext cx="496855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Doporučeno pro: 1. ročník ZŠ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Předmět: Matematika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Autor: Mgr. Věra </a:t>
            </a:r>
            <a:r>
              <a:rPr lang="cs-CZ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Tomšů</a:t>
            </a:r>
          </a:p>
          <a:p>
            <a:pPr lvl="0"/>
            <a:endParaRPr lang="cs-CZ" b="1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6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ZŠ a MŠ Hladké Životice, příspěvková organizace</a:t>
            </a:r>
            <a:endParaRPr lang="cs-CZ" sz="16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437112"/>
            <a:ext cx="2286000" cy="228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 descr="C:\Users\uživatel\AppData\Local\Microsoft\Windows\Temporary Internet Files\Content.IE5\TK2QABTY\MC9000237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6569" y="4596435"/>
            <a:ext cx="1697126" cy="12655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1633476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2" descr="C:\Users\uživatel\Pictures\india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746" y="1"/>
            <a:ext cx="9189491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165493" y="1916832"/>
            <a:ext cx="76866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0" cap="none" spc="0" normalizeH="0" baseline="0" noProof="0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Calibri"/>
              </a:rPr>
              <a:t>NE, NE, 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0" cap="none" spc="0" normalizeH="0" baseline="0" noProof="0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Calibri"/>
              </a:rPr>
              <a:t>TOHLE NENÍ SPRÁVNĚ.</a:t>
            </a: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5400" b="1" i="0" u="none" strike="noStrike" kern="0" cap="none" spc="0" normalizeH="0" baseline="0" noProof="0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0" cap="none" spc="0" normalizeH="0" baseline="0" noProof="0" dirty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Calibri"/>
              </a:rPr>
              <a:t>ZKUS TO ZNOVU.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  <p:pic>
        <p:nvPicPr>
          <p:cNvPr id="7" name="Picture 4" descr="C:\Users\uživatel\AppData\Local\Microsoft\Windows\Temporary Internet Files\Content.IE5\XGJZ7P72\MC900432673[1].png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846" y="4749272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TK2QABTY\MC9000237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2586" y="599345"/>
            <a:ext cx="2276520" cy="169757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uživatel\AppData\Local\Microsoft\Windows\Temporary Internet Files\Content.IE5\TK2QABTY\MC9000237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31095"/>
            <a:ext cx="1697126" cy="12655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živatel\AppData\Local\Microsoft\Windows\Temporary Internet Files\Content.IE5\TK2QABTY\MC9000237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49272"/>
            <a:ext cx="1697126" cy="12655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3984659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8" name="explode.wav"/>
          </p:stSnd>
        </p:sndAc>
      </p:transition>
    </mc:Choice>
    <mc:Fallback>
      <p:transition spd="slow">
        <p:sndAc>
          <p:stSnd>
            <p:snd r:embed="rId2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12" descr="C:\Users\uživatel\Pictures\india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746" y="1"/>
            <a:ext cx="9189491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19672" y="310508"/>
            <a:ext cx="799288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3200" b="1" kern="0" dirty="0">
                <a:latin typeface="Calibri"/>
              </a:rPr>
              <a:t>Klikni na správný výsledek pod příkladem.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25114" y="1677031"/>
            <a:ext cx="140294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70C0"/>
                </a:solidFill>
                <a:latin typeface="Calibri"/>
              </a:rPr>
              <a:t>   </a:t>
            </a: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4 + 3</a:t>
            </a:r>
            <a:endParaRPr lang="cs-CZ" kern="0" dirty="0">
              <a:solidFill>
                <a:schemeClr val="bg1">
                  <a:lumMod val="95000"/>
                </a:schemeClr>
              </a:solidFill>
              <a:latin typeface="Calibri"/>
            </a:endParaRPr>
          </a:p>
        </p:txBody>
      </p:sp>
      <p:sp>
        <p:nvSpPr>
          <p:cNvPr id="4" name="Obdélník 3">
            <a:hlinkClick r:id="rId4" action="ppaction://hlinksldjump"/>
          </p:cNvPr>
          <p:cNvSpPr/>
          <p:nvPr/>
        </p:nvSpPr>
        <p:spPr>
          <a:xfrm>
            <a:off x="258565" y="2000196"/>
            <a:ext cx="6270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</a:rPr>
              <a:t>  </a:t>
            </a: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/>
              </a:rPr>
              <a:t>1</a:t>
            </a: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72192" y="2015507"/>
            <a:ext cx="6270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</a:rPr>
              <a:t>  </a:t>
            </a: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/>
              </a:rPr>
              <a:t>7</a:t>
            </a: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6" name="Obdélník 5">
            <a:hlinkClick r:id="rId4" action="ppaction://hlinksldjump"/>
          </p:cNvPr>
          <p:cNvSpPr/>
          <p:nvPr/>
        </p:nvSpPr>
        <p:spPr>
          <a:xfrm>
            <a:off x="1545033" y="2015507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alibri"/>
              </a:rPr>
              <a:t> </a:t>
            </a: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chemeClr val="bg1">
                    <a:lumMod val="95000"/>
                  </a:schemeClr>
                </a:solidFill>
                <a:effectLst/>
                <a:uLnTx/>
                <a:uFillTx/>
                <a:latin typeface="Calibri"/>
              </a:rPr>
              <a:t>8</a:t>
            </a: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chemeClr val="bg1">
                  <a:lumMod val="95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99100" y="2566142"/>
            <a:ext cx="12362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latin typeface="Calibri"/>
              </a:rPr>
              <a:t>10 - 8</a:t>
            </a:r>
            <a:endParaRPr lang="cs-CZ" kern="0" dirty="0">
              <a:latin typeface="Calibri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2760" y="2889307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latin typeface="Calibri"/>
              </a:rPr>
              <a:t> 2</a:t>
            </a:r>
            <a:endParaRPr lang="cs-CZ" kern="0" dirty="0"/>
          </a:p>
        </p:txBody>
      </p:sp>
      <p:sp>
        <p:nvSpPr>
          <p:cNvPr id="9" name="Obdélník 8">
            <a:hlinkClick r:id="rId4" action="ppaction://hlinksldjump"/>
          </p:cNvPr>
          <p:cNvSpPr/>
          <p:nvPr/>
        </p:nvSpPr>
        <p:spPr>
          <a:xfrm>
            <a:off x="966929" y="2889307"/>
            <a:ext cx="6270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latin typeface="Calibri"/>
              </a:rPr>
              <a:t> 0 </a:t>
            </a:r>
            <a:endParaRPr lang="cs-CZ" kern="0" dirty="0"/>
          </a:p>
        </p:txBody>
      </p:sp>
      <p:sp>
        <p:nvSpPr>
          <p:cNvPr id="10" name="Obdélník 9">
            <a:hlinkClick r:id="rId4" action="ppaction://hlinksldjump"/>
          </p:cNvPr>
          <p:cNvSpPr/>
          <p:nvPr/>
        </p:nvSpPr>
        <p:spPr>
          <a:xfrm>
            <a:off x="1619672" y="2889307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latin typeface="Calibri"/>
              </a:rPr>
              <a:t>1 </a:t>
            </a:r>
            <a:endParaRPr lang="cs-CZ" kern="0" dirty="0"/>
          </a:p>
        </p:txBody>
      </p:sp>
      <p:sp>
        <p:nvSpPr>
          <p:cNvPr id="11" name="Obdélník 10"/>
          <p:cNvSpPr/>
          <p:nvPr/>
        </p:nvSpPr>
        <p:spPr>
          <a:xfrm>
            <a:off x="711548" y="3381641"/>
            <a:ext cx="12362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10 - 5</a:t>
            </a:r>
            <a:endParaRPr lang="cs-CZ" kern="0" dirty="0">
              <a:solidFill>
                <a:schemeClr val="bg1">
                  <a:lumMod val="95000"/>
                </a:schemeClr>
              </a:solidFill>
              <a:latin typeface="Calibri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394911" y="1331255"/>
            <a:ext cx="12362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latin typeface="Calibri"/>
              </a:rPr>
              <a:t>10 </a:t>
            </a:r>
            <a:r>
              <a:rPr lang="cs-CZ" sz="3600" b="1" kern="0" dirty="0">
                <a:latin typeface="Calibri"/>
              </a:rPr>
              <a:t>- 5</a:t>
            </a:r>
            <a:endParaRPr lang="cs-CZ" kern="0" dirty="0">
              <a:latin typeface="Calibri"/>
            </a:endParaRPr>
          </a:p>
        </p:txBody>
      </p:sp>
      <p:sp>
        <p:nvSpPr>
          <p:cNvPr id="13" name="Obdélník 12">
            <a:hlinkClick r:id="rId4" action="ppaction://hlinksldjump"/>
          </p:cNvPr>
          <p:cNvSpPr/>
          <p:nvPr/>
        </p:nvSpPr>
        <p:spPr>
          <a:xfrm>
            <a:off x="362760" y="3704806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8</a:t>
            </a:r>
            <a:endParaRPr lang="cs-CZ" kern="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Obdélník 13">
            <a:hlinkClick r:id="rId4" action="ppaction://hlinksldjump"/>
          </p:cNvPr>
          <p:cNvSpPr/>
          <p:nvPr/>
        </p:nvSpPr>
        <p:spPr>
          <a:xfrm>
            <a:off x="924289" y="3720755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70C0"/>
                </a:solidFill>
                <a:latin typeface="Calibri"/>
              </a:rPr>
              <a:t> </a:t>
            </a: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6</a:t>
            </a:r>
            <a:endParaRPr lang="cs-CZ" kern="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545033" y="3704805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70C0"/>
                </a:solidFill>
                <a:latin typeface="Calibri"/>
              </a:rPr>
              <a:t> </a:t>
            </a: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5</a:t>
            </a:r>
            <a:endParaRPr lang="cs-CZ" kern="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6" name="Obdélník 15">
            <a:hlinkClick r:id="rId4" action="ppaction://hlinksldjump"/>
          </p:cNvPr>
          <p:cNvSpPr/>
          <p:nvPr/>
        </p:nvSpPr>
        <p:spPr>
          <a:xfrm>
            <a:off x="7061384" y="1692341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latin typeface="Calibri"/>
              </a:rPr>
              <a:t> 9</a:t>
            </a:r>
            <a:endParaRPr lang="cs-CZ" kern="0" dirty="0"/>
          </a:p>
        </p:txBody>
      </p:sp>
      <p:sp>
        <p:nvSpPr>
          <p:cNvPr id="17" name="Obdélník 16">
            <a:hlinkClick r:id="rId4" action="ppaction://hlinksldjump"/>
          </p:cNvPr>
          <p:cNvSpPr/>
          <p:nvPr/>
        </p:nvSpPr>
        <p:spPr>
          <a:xfrm>
            <a:off x="7685570" y="1692341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latin typeface="Calibri"/>
              </a:rPr>
              <a:t> 6</a:t>
            </a:r>
            <a:endParaRPr lang="cs-CZ" kern="0" dirty="0"/>
          </a:p>
        </p:txBody>
      </p:sp>
      <p:sp>
        <p:nvSpPr>
          <p:cNvPr id="18" name="Obdélník 17"/>
          <p:cNvSpPr/>
          <p:nvPr/>
        </p:nvSpPr>
        <p:spPr>
          <a:xfrm>
            <a:off x="8304776" y="1692341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latin typeface="Calibri"/>
              </a:rPr>
              <a:t> 5</a:t>
            </a:r>
            <a:endParaRPr lang="cs-CZ" kern="0" dirty="0"/>
          </a:p>
        </p:txBody>
      </p:sp>
      <p:sp>
        <p:nvSpPr>
          <p:cNvPr id="19" name="Obdélník 18"/>
          <p:cNvSpPr/>
          <p:nvPr/>
        </p:nvSpPr>
        <p:spPr>
          <a:xfrm>
            <a:off x="722177" y="4221088"/>
            <a:ext cx="10903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latin typeface="Calibri"/>
              </a:rPr>
              <a:t>3 + 7</a:t>
            </a:r>
            <a:endParaRPr lang="cs-CZ" kern="0" dirty="0">
              <a:latin typeface="Calibri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25114" y="4555692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latin typeface="Calibri"/>
              </a:rPr>
              <a:t>10</a:t>
            </a:r>
            <a:endParaRPr lang="cs-CZ" kern="0" dirty="0"/>
          </a:p>
        </p:txBody>
      </p:sp>
      <p:sp>
        <p:nvSpPr>
          <p:cNvPr id="21" name="Obdélník 20">
            <a:hlinkClick r:id="rId4" action="ppaction://hlinksldjump"/>
          </p:cNvPr>
          <p:cNvSpPr/>
          <p:nvPr/>
        </p:nvSpPr>
        <p:spPr>
          <a:xfrm>
            <a:off x="1077857" y="4558421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latin typeface="Calibri"/>
              </a:rPr>
              <a:t> 9</a:t>
            </a:r>
            <a:endParaRPr lang="cs-CZ" kern="0" dirty="0"/>
          </a:p>
        </p:txBody>
      </p:sp>
      <p:sp>
        <p:nvSpPr>
          <p:cNvPr id="22" name="Obdélník 21">
            <a:hlinkClick r:id="rId4" action="ppaction://hlinksldjump"/>
          </p:cNvPr>
          <p:cNvSpPr/>
          <p:nvPr/>
        </p:nvSpPr>
        <p:spPr>
          <a:xfrm>
            <a:off x="1649228" y="4564990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latin typeface="Calibri"/>
              </a:rPr>
              <a:t> 8</a:t>
            </a:r>
            <a:endParaRPr lang="cs-CZ" kern="0" dirty="0"/>
          </a:p>
        </p:txBody>
      </p:sp>
      <p:sp>
        <p:nvSpPr>
          <p:cNvPr id="23" name="Obdélník 22"/>
          <p:cNvSpPr/>
          <p:nvPr/>
        </p:nvSpPr>
        <p:spPr>
          <a:xfrm>
            <a:off x="751663" y="5000957"/>
            <a:ext cx="12362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10 - 1</a:t>
            </a:r>
            <a:endParaRPr lang="cs-CZ" kern="0" dirty="0">
              <a:solidFill>
                <a:schemeClr val="bg1">
                  <a:lumMod val="95000"/>
                </a:schemeClr>
              </a:solidFill>
              <a:latin typeface="Calibri"/>
            </a:endParaRPr>
          </a:p>
        </p:txBody>
      </p:sp>
      <p:sp>
        <p:nvSpPr>
          <p:cNvPr id="26" name="Obdélník 25">
            <a:hlinkClick r:id="rId4" action="ppaction://hlinksldjump"/>
          </p:cNvPr>
          <p:cNvSpPr/>
          <p:nvPr/>
        </p:nvSpPr>
        <p:spPr>
          <a:xfrm>
            <a:off x="425291" y="5346465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 5</a:t>
            </a:r>
            <a:endParaRPr lang="cs-CZ" kern="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7" name="Obdélník 26">
            <a:hlinkClick r:id="rId4" action="ppaction://hlinksldjump"/>
          </p:cNvPr>
          <p:cNvSpPr/>
          <p:nvPr/>
        </p:nvSpPr>
        <p:spPr>
          <a:xfrm>
            <a:off x="1012935" y="5346465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10</a:t>
            </a:r>
            <a:endParaRPr lang="cs-CZ" kern="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1725664" y="5324866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9</a:t>
            </a:r>
            <a:endParaRPr lang="cs-CZ" kern="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42027" y="5765099"/>
            <a:ext cx="100219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>
                <a:latin typeface="Calibri"/>
              </a:rPr>
              <a:t>9</a:t>
            </a:r>
            <a:r>
              <a:rPr lang="cs-CZ" sz="3600" b="1" kern="0" dirty="0" smtClean="0">
                <a:latin typeface="Calibri"/>
              </a:rPr>
              <a:t> - 4</a:t>
            </a:r>
            <a:endParaRPr lang="cs-CZ" kern="0" dirty="0">
              <a:latin typeface="Calibri"/>
            </a:endParaRPr>
          </a:p>
        </p:txBody>
      </p:sp>
      <p:sp>
        <p:nvSpPr>
          <p:cNvPr id="30" name="Obdélník 29">
            <a:hlinkClick r:id="rId4" action="ppaction://hlinksldjump"/>
          </p:cNvPr>
          <p:cNvSpPr/>
          <p:nvPr/>
        </p:nvSpPr>
        <p:spPr>
          <a:xfrm>
            <a:off x="425291" y="6088264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latin typeface="Calibri"/>
              </a:rPr>
              <a:t> 9</a:t>
            </a:r>
            <a:endParaRPr lang="cs-CZ" kern="0" dirty="0"/>
          </a:p>
        </p:txBody>
      </p:sp>
      <p:sp>
        <p:nvSpPr>
          <p:cNvPr id="31" name="Obdélník 30"/>
          <p:cNvSpPr/>
          <p:nvPr/>
        </p:nvSpPr>
        <p:spPr>
          <a:xfrm>
            <a:off x="966929" y="6088264"/>
            <a:ext cx="86602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  <a:latin typeface="Calibri"/>
              </a:rPr>
              <a:t>  </a:t>
            </a:r>
            <a:r>
              <a:rPr lang="cs-CZ" sz="3600" b="1" kern="0" dirty="0" smtClean="0">
                <a:latin typeface="Calibri"/>
              </a:rPr>
              <a:t>5</a:t>
            </a:r>
            <a:endParaRPr lang="cs-CZ" kern="0" dirty="0"/>
          </a:p>
        </p:txBody>
      </p:sp>
      <p:sp>
        <p:nvSpPr>
          <p:cNvPr id="1024" name="Obdélník 1023">
            <a:hlinkClick r:id="rId4" action="ppaction://hlinksldjump"/>
          </p:cNvPr>
          <p:cNvSpPr/>
          <p:nvPr/>
        </p:nvSpPr>
        <p:spPr>
          <a:xfrm>
            <a:off x="1740057" y="6085847"/>
            <a:ext cx="4187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latin typeface="Calibri"/>
              </a:rPr>
              <a:t>6</a:t>
            </a:r>
            <a:endParaRPr lang="cs-CZ" kern="0" dirty="0"/>
          </a:p>
        </p:txBody>
      </p:sp>
      <p:sp>
        <p:nvSpPr>
          <p:cNvPr id="1025" name="Obdélník 1024"/>
          <p:cNvSpPr/>
          <p:nvPr/>
        </p:nvSpPr>
        <p:spPr>
          <a:xfrm>
            <a:off x="2843808" y="5765099"/>
            <a:ext cx="144462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70C0"/>
                </a:solidFill>
                <a:latin typeface="Calibri"/>
              </a:rPr>
              <a:t>  </a:t>
            </a: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10 - 2</a:t>
            </a:r>
            <a:endParaRPr lang="cs-CZ" kern="0" dirty="0">
              <a:solidFill>
                <a:schemeClr val="bg1">
                  <a:lumMod val="95000"/>
                </a:schemeClr>
              </a:solidFill>
              <a:latin typeface="Calibri"/>
            </a:endParaRPr>
          </a:p>
        </p:txBody>
      </p:sp>
      <p:sp>
        <p:nvSpPr>
          <p:cNvPr id="1029" name="Obdélník 1028"/>
          <p:cNvSpPr/>
          <p:nvPr/>
        </p:nvSpPr>
        <p:spPr>
          <a:xfrm>
            <a:off x="2517436" y="6088264"/>
            <a:ext cx="73129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70C0"/>
                </a:solidFill>
                <a:latin typeface="Calibri"/>
              </a:rPr>
              <a:t>   </a:t>
            </a: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8</a:t>
            </a:r>
            <a:endParaRPr lang="cs-CZ" kern="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31" name="Obdélník 1030">
            <a:hlinkClick r:id="rId4" action="ppaction://hlinksldjump"/>
          </p:cNvPr>
          <p:cNvSpPr/>
          <p:nvPr/>
        </p:nvSpPr>
        <p:spPr>
          <a:xfrm>
            <a:off x="3170179" y="6088264"/>
            <a:ext cx="73129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70C0"/>
                </a:solidFill>
                <a:latin typeface="Calibri"/>
              </a:rPr>
              <a:t>   </a:t>
            </a: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9</a:t>
            </a:r>
            <a:endParaRPr lang="cs-CZ" kern="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32" name="Obdélník 1031">
            <a:hlinkClick r:id="rId4" action="ppaction://hlinksldjump"/>
          </p:cNvPr>
          <p:cNvSpPr/>
          <p:nvPr/>
        </p:nvSpPr>
        <p:spPr>
          <a:xfrm>
            <a:off x="3822922" y="6085845"/>
            <a:ext cx="73129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70C0"/>
                </a:solidFill>
                <a:latin typeface="Calibri"/>
              </a:rPr>
              <a:t>   </a:t>
            </a: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7</a:t>
            </a:r>
            <a:endParaRPr lang="cs-CZ" kern="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189940" y="5765099"/>
            <a:ext cx="119455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3600" b="1" kern="0" dirty="0" smtClean="0">
                <a:latin typeface="Calibri"/>
              </a:rPr>
              <a:t>5 + 5</a:t>
            </a:r>
            <a:endParaRPr lang="cs-CZ" kern="0" dirty="0">
              <a:latin typeface="Calibri"/>
            </a:endParaRPr>
          </a:p>
        </p:txBody>
      </p:sp>
      <p:sp>
        <p:nvSpPr>
          <p:cNvPr id="25" name="Obdélník 24">
            <a:hlinkClick r:id="rId4" action="ppaction://hlinksldjump"/>
          </p:cNvPr>
          <p:cNvSpPr/>
          <p:nvPr/>
        </p:nvSpPr>
        <p:spPr>
          <a:xfrm>
            <a:off x="4920431" y="6088264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3600" b="1" kern="0" dirty="0" smtClean="0">
                <a:latin typeface="Calibri"/>
              </a:rPr>
              <a:t>0</a:t>
            </a:r>
            <a:endParaRPr lang="cs-CZ" kern="0" dirty="0"/>
          </a:p>
        </p:txBody>
      </p:sp>
      <p:sp>
        <p:nvSpPr>
          <p:cNvPr id="1027" name="Obdélník 1026">
            <a:hlinkClick r:id="rId4" action="ppaction://hlinksldjump"/>
          </p:cNvPr>
          <p:cNvSpPr/>
          <p:nvPr/>
        </p:nvSpPr>
        <p:spPr>
          <a:xfrm>
            <a:off x="5624321" y="6085844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3600" b="1" kern="0" dirty="0" smtClean="0">
                <a:latin typeface="Calibri"/>
              </a:rPr>
              <a:t>9</a:t>
            </a:r>
            <a:endParaRPr lang="cs-CZ" kern="0" dirty="0"/>
          </a:p>
        </p:txBody>
      </p:sp>
      <p:sp>
        <p:nvSpPr>
          <p:cNvPr id="1033" name="Obdélník 1032"/>
          <p:cNvSpPr/>
          <p:nvPr/>
        </p:nvSpPr>
        <p:spPr>
          <a:xfrm>
            <a:off x="6268858" y="6058139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latin typeface="Calibri"/>
              </a:rPr>
              <a:t>10</a:t>
            </a:r>
            <a:endParaRPr lang="cs-CZ" kern="0" dirty="0"/>
          </a:p>
        </p:txBody>
      </p:sp>
      <p:sp>
        <p:nvSpPr>
          <p:cNvPr id="1034" name="Obdélník 1033"/>
          <p:cNvSpPr/>
          <p:nvPr/>
        </p:nvSpPr>
        <p:spPr>
          <a:xfrm>
            <a:off x="7339450" y="4027968"/>
            <a:ext cx="132440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10 + 0</a:t>
            </a:r>
            <a:endParaRPr lang="cs-CZ" kern="0" dirty="0">
              <a:solidFill>
                <a:schemeClr val="bg1">
                  <a:lumMod val="95000"/>
                </a:schemeClr>
              </a:solidFill>
              <a:latin typeface="Calibri"/>
            </a:endParaRPr>
          </a:p>
        </p:txBody>
      </p:sp>
      <p:sp>
        <p:nvSpPr>
          <p:cNvPr id="1035" name="Obdélník 1034">
            <a:hlinkClick r:id="rId4" action="ppaction://hlinksldjump"/>
          </p:cNvPr>
          <p:cNvSpPr/>
          <p:nvPr/>
        </p:nvSpPr>
        <p:spPr>
          <a:xfrm>
            <a:off x="7091033" y="4351135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>
                <a:solidFill>
                  <a:srgbClr val="0070C0"/>
                </a:solidFill>
                <a:latin typeface="Calibri"/>
              </a:rPr>
              <a:t> </a:t>
            </a: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0</a:t>
            </a:r>
            <a:endParaRPr lang="cs-CZ" kern="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36" name="Obdélník 1035"/>
          <p:cNvSpPr/>
          <p:nvPr/>
        </p:nvSpPr>
        <p:spPr>
          <a:xfrm>
            <a:off x="7674364" y="4351134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10</a:t>
            </a:r>
            <a:endParaRPr lang="cs-CZ" kern="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37" name="Obdélník 1036">
            <a:hlinkClick r:id="rId4" action="ppaction://hlinksldjump"/>
          </p:cNvPr>
          <p:cNvSpPr/>
          <p:nvPr/>
        </p:nvSpPr>
        <p:spPr>
          <a:xfrm>
            <a:off x="8337181" y="4351136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70C0"/>
                </a:solidFill>
                <a:latin typeface="Calibri"/>
              </a:rPr>
              <a:t> </a:t>
            </a: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5</a:t>
            </a:r>
            <a:endParaRPr lang="cs-CZ" kern="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39" name="Obdélník 1038"/>
          <p:cNvSpPr/>
          <p:nvPr/>
        </p:nvSpPr>
        <p:spPr>
          <a:xfrm>
            <a:off x="7418157" y="3105835"/>
            <a:ext cx="123623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latin typeface="Calibri"/>
              </a:rPr>
              <a:t>10 - 9</a:t>
            </a:r>
            <a:endParaRPr lang="cs-CZ" kern="0" dirty="0">
              <a:latin typeface="Calibri"/>
            </a:endParaRPr>
          </a:p>
        </p:txBody>
      </p:sp>
      <p:sp>
        <p:nvSpPr>
          <p:cNvPr id="1040" name="Obdélník 1039"/>
          <p:cNvSpPr/>
          <p:nvPr/>
        </p:nvSpPr>
        <p:spPr>
          <a:xfrm>
            <a:off x="7057161" y="3478777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latin typeface="Calibri"/>
              </a:rPr>
              <a:t> 1</a:t>
            </a:r>
            <a:endParaRPr lang="cs-CZ" kern="0" dirty="0"/>
          </a:p>
        </p:txBody>
      </p:sp>
      <p:sp>
        <p:nvSpPr>
          <p:cNvPr id="1041" name="Obdélník 1040">
            <a:hlinkClick r:id="rId4" action="ppaction://hlinksldjump"/>
          </p:cNvPr>
          <p:cNvSpPr/>
          <p:nvPr/>
        </p:nvSpPr>
        <p:spPr>
          <a:xfrm>
            <a:off x="7684438" y="3473560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>
                <a:latin typeface="Calibri"/>
              </a:rPr>
              <a:t> </a:t>
            </a:r>
            <a:r>
              <a:rPr lang="cs-CZ" sz="3600" b="1" kern="0" dirty="0" smtClean="0">
                <a:latin typeface="Calibri"/>
              </a:rPr>
              <a:t>2</a:t>
            </a:r>
            <a:endParaRPr lang="cs-CZ" kern="0" dirty="0"/>
          </a:p>
        </p:txBody>
      </p:sp>
      <p:sp>
        <p:nvSpPr>
          <p:cNvPr id="1042" name="Obdélník 1041">
            <a:hlinkClick r:id="rId4" action="ppaction://hlinksldjump"/>
          </p:cNvPr>
          <p:cNvSpPr/>
          <p:nvPr/>
        </p:nvSpPr>
        <p:spPr>
          <a:xfrm>
            <a:off x="8293397" y="3458420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latin typeface="Calibri"/>
              </a:rPr>
              <a:t> 3</a:t>
            </a:r>
            <a:endParaRPr lang="cs-CZ" kern="0" dirty="0"/>
          </a:p>
        </p:txBody>
      </p:sp>
      <p:sp>
        <p:nvSpPr>
          <p:cNvPr id="1043" name="Obdélník 1042"/>
          <p:cNvSpPr/>
          <p:nvPr/>
        </p:nvSpPr>
        <p:spPr>
          <a:xfrm>
            <a:off x="7383533" y="2236858"/>
            <a:ext cx="109036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6 + 4</a:t>
            </a:r>
            <a:endParaRPr lang="cs-CZ" kern="0" dirty="0">
              <a:solidFill>
                <a:schemeClr val="bg1">
                  <a:lumMod val="95000"/>
                </a:schemeClr>
              </a:solidFill>
              <a:latin typeface="Calibri"/>
            </a:endParaRPr>
          </a:p>
        </p:txBody>
      </p:sp>
      <p:sp>
        <p:nvSpPr>
          <p:cNvPr id="1044" name="Obdélník 1043"/>
          <p:cNvSpPr/>
          <p:nvPr/>
        </p:nvSpPr>
        <p:spPr>
          <a:xfrm>
            <a:off x="7057161" y="2559317"/>
            <a:ext cx="6527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10</a:t>
            </a:r>
            <a:endParaRPr lang="cs-CZ" kern="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45" name="Obdélník 1044">
            <a:hlinkClick r:id="rId4" action="ppaction://hlinksldjump"/>
          </p:cNvPr>
          <p:cNvSpPr/>
          <p:nvPr/>
        </p:nvSpPr>
        <p:spPr>
          <a:xfrm>
            <a:off x="7709903" y="2559316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70C0"/>
                </a:solidFill>
                <a:latin typeface="Calibri"/>
              </a:rPr>
              <a:t> </a:t>
            </a: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0</a:t>
            </a:r>
            <a:endParaRPr lang="cs-CZ" kern="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46" name="Obdélník 1045">
            <a:hlinkClick r:id="rId4" action="ppaction://hlinksldjump"/>
          </p:cNvPr>
          <p:cNvSpPr/>
          <p:nvPr/>
        </p:nvSpPr>
        <p:spPr>
          <a:xfrm>
            <a:off x="8337180" y="2559315"/>
            <a:ext cx="5229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defRPr/>
            </a:pPr>
            <a:r>
              <a:rPr lang="cs-CZ" sz="3600" b="1" kern="0" dirty="0" smtClean="0">
                <a:solidFill>
                  <a:srgbClr val="0070C0"/>
                </a:solidFill>
                <a:latin typeface="Calibri"/>
              </a:rPr>
              <a:t> </a:t>
            </a:r>
            <a:r>
              <a:rPr lang="cs-CZ" sz="3600" b="1" kern="0" dirty="0" smtClean="0">
                <a:solidFill>
                  <a:schemeClr val="bg1">
                    <a:lumMod val="95000"/>
                  </a:schemeClr>
                </a:solidFill>
                <a:latin typeface="Calibri"/>
              </a:rPr>
              <a:t>9</a:t>
            </a:r>
            <a:endParaRPr lang="cs-CZ" kern="0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3074" name="Picture 2" descr="C:\Users\uživatel\AppData\Local\Microsoft\Windows\Temporary Internet Files\Content.IE5\WZDVOQD6\MC9003559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2367" y="2810415"/>
            <a:ext cx="1822862" cy="25137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živatel\AppData\Local\Microsoft\Windows\Temporary Internet Files\Content.IE5\NCDHLFO9\MC90023243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8270" y="1665771"/>
            <a:ext cx="2052161" cy="293778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živatel\AppData\Local\Microsoft\Windows\Temporary Internet Files\Content.IE5\TK2QABTY\MC9002937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6002" y="4946613"/>
            <a:ext cx="1794053" cy="18864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živatel\AppData\Local\Microsoft\Windows\Temporary Internet Files\Content.IE5\D21GP5CT\MC90023363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835" y="129413"/>
            <a:ext cx="965151" cy="15629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4" name="Obdélník 63"/>
          <p:cNvSpPr/>
          <p:nvPr/>
        </p:nvSpPr>
        <p:spPr>
          <a:xfrm>
            <a:off x="2517436" y="1331255"/>
            <a:ext cx="4404165" cy="513569"/>
          </a:xfrm>
          <a:prstGeom prst="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2517436" y="1844824"/>
            <a:ext cx="542396" cy="3501641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4920431" y="1844824"/>
            <a:ext cx="2001170" cy="1152128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3059832" y="4674301"/>
            <a:ext cx="2383499" cy="67216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6147221" y="2996952"/>
            <a:ext cx="774380" cy="167734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3059832" y="1844824"/>
            <a:ext cx="1860599" cy="478537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3059832" y="3595644"/>
            <a:ext cx="1860599" cy="107865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5443331" y="4674301"/>
            <a:ext cx="1478270" cy="649821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5443331" y="2996952"/>
            <a:ext cx="739135" cy="83867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4920431" y="3835626"/>
            <a:ext cx="1226790" cy="838673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4188567" y="2338672"/>
            <a:ext cx="1345259" cy="149695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3059832" y="2323362"/>
            <a:ext cx="1128735" cy="127228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34428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" grpId="0" animBg="1"/>
      <p:bldP spid="65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2" descr="C:\Users\uživatel\Pictures\india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="" xmlns:a14="http://schemas.microsoft.com/office/drawing/2010/main">
                  <a14:imgLayer r:embed="rId4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746" y="1"/>
            <a:ext cx="9189491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07158" y="1455167"/>
            <a:ext cx="79124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cs-CZ" sz="5400" b="1" kern="0" dirty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/>
              </a:rPr>
              <a:t>JAK SE TI DAŘILO ?</a:t>
            </a:r>
          </a:p>
        </p:txBody>
      </p:sp>
      <p:sp>
        <p:nvSpPr>
          <p:cNvPr id="4" name="Obdélník 3"/>
          <p:cNvSpPr/>
          <p:nvPr/>
        </p:nvSpPr>
        <p:spPr>
          <a:xfrm>
            <a:off x="812774" y="4797152"/>
            <a:ext cx="219322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defRPr/>
            </a:pPr>
            <a:r>
              <a:rPr lang="cs-CZ" sz="3600" b="1" kern="0" dirty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/>
              </a:rPr>
              <a:t>Jsi šikulka.</a:t>
            </a:r>
          </a:p>
        </p:txBody>
      </p:sp>
      <p:sp>
        <p:nvSpPr>
          <p:cNvPr id="5" name="Obdélník 4"/>
          <p:cNvSpPr/>
          <p:nvPr/>
        </p:nvSpPr>
        <p:spPr>
          <a:xfrm>
            <a:off x="3707904" y="4653135"/>
            <a:ext cx="246245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cs-CZ" sz="3600" b="1" kern="0" dirty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/>
              </a:rPr>
              <a:t>Nebylo to tak špatné.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6464841" y="4653135"/>
            <a:ext cx="242552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defRPr/>
            </a:pPr>
            <a:r>
              <a:rPr lang="cs-CZ" sz="3600" b="1" kern="0" dirty="0">
                <a:ln w="11430"/>
                <a:solidFill>
                  <a:schemeClr val="bg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libri"/>
              </a:rPr>
              <a:t>Musíš se ještě hodně učit.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825112" y="4558188"/>
            <a:ext cx="2520280" cy="1944217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3685421" y="4558189"/>
            <a:ext cx="2462458" cy="1944217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6464841" y="4558189"/>
            <a:ext cx="2425523" cy="1944217"/>
          </a:xfrm>
          <a:prstGeom prst="roundRect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uživatel\AppData\Local\Microsoft\Windows\Temporary Internet Files\Content.IE5\D21GP5CT\MC90043594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4502" y="2338757"/>
            <a:ext cx="1841500" cy="1968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živatel\AppData\Local\Microsoft\Windows\Temporary Internet Files\Content.IE5\TK2QABTY\MC9000237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9925" y="519063"/>
            <a:ext cx="1255353" cy="9361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živatel\AppData\Local\Microsoft\Windows\Temporary Internet Files\Content.IE5\NCDHLFO9\MC90023243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415468"/>
            <a:ext cx="1300681" cy="18619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živatel\AppData\Local\Microsoft\Windows\Temporary Internet Files\Content.IE5\WZDVOQD6\MC90035591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9021" y="2482046"/>
            <a:ext cx="1375258" cy="18964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63234159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9" name="applause.wav"/>
          </p:stSnd>
        </p:sndAc>
      </p:transition>
    </mc:Choice>
    <mc:Fallback>
      <p:transition spd="slow">
        <p:sndAc>
          <p:stSnd>
            <p:snd r:embed="rId2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theme/theme1.xml><?xml version="1.0" encoding="utf-8"?>
<a:theme xmlns:a="http://schemas.openxmlformats.org/drawingml/2006/main" name="1_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186</TotalTime>
  <Words>181</Words>
  <Application>Microsoft Office PowerPoint</Application>
  <PresentationFormat>Předvádění na obrazovce (4:3)</PresentationFormat>
  <Paragraphs>66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1_Summer</vt:lpstr>
      <vt:lpstr>Motiv systému Office</vt:lpstr>
      <vt:lpstr>Snímek 1</vt:lpstr>
      <vt:lpstr>Snímek 2</vt:lpstr>
      <vt:lpstr>Snímek 3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Jitka Polášková</cp:lastModifiedBy>
  <cp:revision>21</cp:revision>
  <dcterms:created xsi:type="dcterms:W3CDTF">2011-08-04T06:33:00Z</dcterms:created>
  <dcterms:modified xsi:type="dcterms:W3CDTF">2012-03-25T08:57:33Z</dcterms:modified>
</cp:coreProperties>
</file>