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stpark.cz/testy/dejepis/1svetova-valka-531" TargetMode="External"/><Relationship Id="rId2" Type="http://schemas.openxmlformats.org/officeDocument/2006/relationships/hyperlink" Target="http://www.testpark.cz/testy/dejepis/1-svetova-valka-93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5359324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VY_12_INOVACE_111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 - První</a:t>
                      </a:r>
                      <a:r>
                        <a:rPr lang="cs-CZ" sz="1400" baseline="0" dirty="0" smtClean="0"/>
                        <a:t> světová válka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Zopakování údajů z učiva, orientace v učivu o 1.světové válce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12.11.2012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6408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 – První světová válka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400" b="1" i="1" u="sng" dirty="0" smtClean="0"/>
              <a:t>Odpověz na otázky k 1. světové válce:</a:t>
            </a:r>
          </a:p>
          <a:p>
            <a:pPr marL="0" indent="0" algn="ctr">
              <a:buNone/>
            </a:pPr>
            <a:endParaRPr lang="cs-CZ" sz="2400" b="1" i="1" u="sng" dirty="0" smtClean="0"/>
          </a:p>
          <a:p>
            <a:pPr marL="0" indent="0">
              <a:buNone/>
            </a:pPr>
            <a:r>
              <a:rPr lang="cs-CZ" sz="2000" b="1" dirty="0" smtClean="0"/>
              <a:t>1</a:t>
            </a:r>
            <a:r>
              <a:rPr lang="cs-CZ" sz="1900" b="1" dirty="0" smtClean="0"/>
              <a:t>)</a:t>
            </a:r>
            <a:r>
              <a:rPr lang="cs-CZ" sz="1900" dirty="0" smtClean="0"/>
              <a:t>	</a:t>
            </a:r>
            <a:r>
              <a:rPr lang="cs-CZ" sz="1900" b="1" dirty="0"/>
              <a:t>V jakých letech byla první světová válka?</a:t>
            </a:r>
          </a:p>
          <a:p>
            <a:pPr marL="0" indent="0">
              <a:buNone/>
            </a:pPr>
            <a:r>
              <a:rPr lang="cs-CZ" sz="1900" dirty="0" smtClean="0"/>
              <a:t>a)	1900-1905</a:t>
            </a:r>
            <a:endParaRPr lang="cs-CZ" sz="1900" dirty="0"/>
          </a:p>
          <a:p>
            <a:pPr marL="0" indent="0">
              <a:buNone/>
            </a:pPr>
            <a:r>
              <a:rPr lang="cs-CZ" sz="1900" dirty="0" smtClean="0"/>
              <a:t>b)	1910-1913</a:t>
            </a:r>
            <a:endParaRPr lang="cs-CZ" sz="1900" dirty="0"/>
          </a:p>
          <a:p>
            <a:pPr marL="0" indent="0">
              <a:buNone/>
            </a:pPr>
            <a:r>
              <a:rPr lang="cs-CZ" sz="1900" dirty="0" smtClean="0"/>
              <a:t>c)	1914-1918</a:t>
            </a:r>
            <a:endParaRPr lang="cs-CZ" sz="1900" dirty="0"/>
          </a:p>
          <a:p>
            <a:pPr marL="0" indent="0">
              <a:buNone/>
            </a:pPr>
            <a:r>
              <a:rPr lang="cs-CZ" sz="1900" dirty="0" smtClean="0"/>
              <a:t>d)	1919-1925</a:t>
            </a:r>
          </a:p>
          <a:p>
            <a:endParaRPr lang="cs-CZ" sz="1900" dirty="0"/>
          </a:p>
          <a:p>
            <a:pPr marL="0" indent="0">
              <a:buNone/>
            </a:pPr>
            <a:r>
              <a:rPr lang="cs-CZ" sz="1900" b="1" dirty="0" smtClean="0"/>
              <a:t>2)</a:t>
            </a:r>
            <a:r>
              <a:rPr lang="cs-CZ" sz="1900" dirty="0" smtClean="0"/>
              <a:t>	</a:t>
            </a:r>
            <a:r>
              <a:rPr lang="cs-CZ" sz="1900" b="1" dirty="0"/>
              <a:t>Jak se jmenovalo spojenectví vítězných státu?</a:t>
            </a:r>
          </a:p>
          <a:p>
            <a:pPr marL="0" indent="0">
              <a:buNone/>
            </a:pPr>
            <a:r>
              <a:rPr lang="cs-CZ" sz="1900" dirty="0" smtClean="0"/>
              <a:t>a)	Dohoda</a:t>
            </a:r>
            <a:endParaRPr lang="cs-CZ" sz="1900" dirty="0"/>
          </a:p>
          <a:p>
            <a:pPr marL="0" indent="0">
              <a:buNone/>
            </a:pPr>
            <a:r>
              <a:rPr lang="cs-CZ" sz="1900" dirty="0" smtClean="0"/>
              <a:t>b)	Trojspolek</a:t>
            </a:r>
            <a:endParaRPr lang="cs-CZ" sz="1900" dirty="0"/>
          </a:p>
          <a:p>
            <a:pPr marL="0" indent="0">
              <a:buNone/>
            </a:pPr>
            <a:r>
              <a:rPr lang="cs-CZ" sz="1900" dirty="0" smtClean="0"/>
              <a:t>c)	Dvojspolek</a:t>
            </a:r>
            <a:endParaRPr lang="cs-CZ" sz="1900" dirty="0"/>
          </a:p>
          <a:p>
            <a:pPr marL="0" indent="0">
              <a:buNone/>
            </a:pPr>
            <a:r>
              <a:rPr lang="cs-CZ" sz="1900" dirty="0" smtClean="0"/>
              <a:t>d)	Porada</a:t>
            </a:r>
          </a:p>
          <a:p>
            <a:endParaRPr lang="cs-CZ" sz="1900" dirty="0"/>
          </a:p>
          <a:p>
            <a:pPr marL="0" indent="0">
              <a:buNone/>
            </a:pPr>
            <a:r>
              <a:rPr lang="cs-CZ" sz="1900" b="1" dirty="0" smtClean="0"/>
              <a:t>3)</a:t>
            </a:r>
            <a:r>
              <a:rPr lang="cs-CZ" sz="1900" dirty="0" smtClean="0"/>
              <a:t>	</a:t>
            </a:r>
            <a:r>
              <a:rPr lang="cs-CZ" sz="1900" b="1" dirty="0"/>
              <a:t>Který panovník byl zavražděn v Sarajevu?</a:t>
            </a:r>
          </a:p>
          <a:p>
            <a:pPr marL="0" indent="0">
              <a:buNone/>
            </a:pPr>
            <a:r>
              <a:rPr lang="cs-CZ" sz="1900" dirty="0" smtClean="0"/>
              <a:t>a)	František </a:t>
            </a:r>
            <a:r>
              <a:rPr lang="cs-CZ" sz="1900" dirty="0"/>
              <a:t>Josef I</a:t>
            </a:r>
          </a:p>
          <a:p>
            <a:pPr marL="0" indent="0">
              <a:buNone/>
            </a:pPr>
            <a:r>
              <a:rPr lang="cs-CZ" sz="1900" dirty="0" smtClean="0"/>
              <a:t>b)	Ferdinand d'Este</a:t>
            </a:r>
            <a:endParaRPr lang="cs-CZ" sz="1900" dirty="0"/>
          </a:p>
          <a:p>
            <a:pPr marL="0" indent="0">
              <a:buNone/>
            </a:pPr>
            <a:r>
              <a:rPr lang="cs-CZ" sz="1900" dirty="0" smtClean="0"/>
              <a:t>c)	František </a:t>
            </a:r>
            <a:r>
              <a:rPr lang="cs-CZ" sz="1900" dirty="0"/>
              <a:t>Josef II</a:t>
            </a:r>
          </a:p>
          <a:p>
            <a:pPr marL="0" indent="0">
              <a:buNone/>
            </a:pPr>
            <a:r>
              <a:rPr lang="cs-CZ" sz="1900" dirty="0" smtClean="0"/>
              <a:t>d)	Fridrich </a:t>
            </a:r>
            <a:r>
              <a:rPr lang="cs-CZ" sz="1900" dirty="0"/>
              <a:t>II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5970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 – První světová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b="1" dirty="0" smtClean="0"/>
              <a:t>4)</a:t>
            </a:r>
            <a:r>
              <a:rPr lang="cs-CZ" dirty="0" smtClean="0"/>
              <a:t>	</a:t>
            </a:r>
            <a:r>
              <a:rPr lang="cs-CZ" sz="2000" b="1" dirty="0"/>
              <a:t>Jaké země tvořily tzv. Trojspolek?</a:t>
            </a:r>
          </a:p>
          <a:p>
            <a:pPr marL="0" indent="0">
              <a:buNone/>
            </a:pPr>
            <a:r>
              <a:rPr lang="cs-CZ" sz="2000" dirty="0" smtClean="0"/>
              <a:t>a)	Japonsko</a:t>
            </a:r>
            <a:r>
              <a:rPr lang="cs-CZ" sz="2000" dirty="0"/>
              <a:t>, Velká Británie a Německo</a:t>
            </a:r>
          </a:p>
          <a:p>
            <a:pPr marL="0" indent="0">
              <a:buNone/>
            </a:pPr>
            <a:r>
              <a:rPr lang="cs-CZ" sz="2000" dirty="0" smtClean="0"/>
              <a:t>b)	Rakousko-Uhersko</a:t>
            </a:r>
            <a:r>
              <a:rPr lang="cs-CZ" sz="2000" dirty="0"/>
              <a:t>, Německo a Turecko</a:t>
            </a:r>
          </a:p>
          <a:p>
            <a:pPr marL="0" indent="0">
              <a:buNone/>
            </a:pPr>
            <a:r>
              <a:rPr lang="cs-CZ" sz="2000" dirty="0" smtClean="0"/>
              <a:t>c)	Německo</a:t>
            </a:r>
            <a:r>
              <a:rPr lang="cs-CZ" sz="2000" dirty="0"/>
              <a:t>, Rakousko-Uhersko a Itálie</a:t>
            </a:r>
          </a:p>
          <a:p>
            <a:pPr marL="0" indent="0">
              <a:buNone/>
            </a:pPr>
            <a:r>
              <a:rPr lang="cs-CZ" sz="2000" dirty="0" smtClean="0"/>
              <a:t>d)	Německo</a:t>
            </a:r>
            <a:r>
              <a:rPr lang="cs-CZ" sz="2000" dirty="0"/>
              <a:t>, Rakousko-Uhersko a </a:t>
            </a:r>
            <a:r>
              <a:rPr lang="cs-CZ" sz="2000" dirty="0" smtClean="0"/>
              <a:t>Francie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5)</a:t>
            </a:r>
            <a:r>
              <a:rPr lang="cs-CZ" sz="2000" dirty="0" smtClean="0"/>
              <a:t>	</a:t>
            </a:r>
            <a:r>
              <a:rPr lang="pt-BR" sz="2000" b="1" dirty="0"/>
              <a:t>Válka na západní frontě se se časem změnila na </a:t>
            </a:r>
            <a:r>
              <a:rPr lang="pt-BR" sz="2000" b="1" dirty="0" smtClean="0"/>
              <a:t>válku</a:t>
            </a:r>
            <a:r>
              <a:rPr lang="cs-CZ" sz="2000" b="1" dirty="0" smtClean="0"/>
              <a:t>?</a:t>
            </a:r>
          </a:p>
          <a:p>
            <a:pPr marL="0" indent="0">
              <a:buNone/>
            </a:pPr>
            <a:r>
              <a:rPr lang="cs-CZ" sz="2000" dirty="0" smtClean="0"/>
              <a:t>a)	podzemní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b)	leteckou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c)	týlovou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d)	zákopovou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000" b="1" dirty="0" smtClean="0"/>
              <a:t>6)	Jak a kdy skončila 1</a:t>
            </a:r>
            <a:r>
              <a:rPr lang="cs-CZ" sz="2000" b="1" dirty="0"/>
              <a:t>. světová válka </a:t>
            </a:r>
            <a:r>
              <a:rPr lang="cs-CZ" sz="2000" b="1" dirty="0" smtClean="0"/>
              <a:t>skončila?</a:t>
            </a:r>
          </a:p>
          <a:p>
            <a:pPr marL="0" indent="0">
              <a:buNone/>
            </a:pPr>
            <a:r>
              <a:rPr lang="cs-CZ" sz="2000" dirty="0" smtClean="0"/>
              <a:t>a)	11</a:t>
            </a:r>
            <a:r>
              <a:rPr lang="cs-CZ" sz="2000" dirty="0"/>
              <a:t>. listopadu 1918 dohodou o příměří</a:t>
            </a:r>
          </a:p>
          <a:p>
            <a:pPr marL="0" indent="0">
              <a:buNone/>
            </a:pPr>
            <a:r>
              <a:rPr lang="cs-CZ" sz="2000" dirty="0" smtClean="0"/>
              <a:t>b)	11</a:t>
            </a:r>
            <a:r>
              <a:rPr lang="cs-CZ" sz="2000" dirty="0"/>
              <a:t>. listopadu 1918 popravou Viléma II</a:t>
            </a:r>
            <a:r>
              <a:rPr lang="cs-CZ" sz="2000" dirty="0" smtClean="0"/>
              <a:t>.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c)	11</a:t>
            </a:r>
            <a:r>
              <a:rPr lang="cs-CZ" sz="2000" dirty="0"/>
              <a:t>. listopadu 1918 rozpadem Rakouska-Uherska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pt-BR" sz="2000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643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01.11.2012	18:00-18:30	</a:t>
            </a:r>
            <a:r>
              <a:rPr lang="cs-CZ" sz="1200" smtClean="0"/>
              <a:t>Textový materiál:</a:t>
            </a: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endParaRPr lang="cs-CZ" sz="1200" dirty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</a:t>
            </a:r>
            <a:r>
              <a:rPr lang="cs-CZ" sz="1200" dirty="0">
                <a:hlinkClick r:id="rId2"/>
              </a:rPr>
              <a:t>://</a:t>
            </a:r>
            <a:r>
              <a:rPr lang="cs-CZ" sz="1200" dirty="0" smtClean="0">
                <a:hlinkClick r:id="rId2"/>
              </a:rPr>
              <a:t>www.testpark.cz/testy/dejepis/1-svetova-valka-931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http://www.testpark.cz/testy/dejepis/1svetova-valka-531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624967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119</Words>
  <Application>Microsoft Office PowerPoint</Application>
  <PresentationFormat>Předvádění na obrazovce (4:3)</PresentationFormat>
  <Paragraphs>72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Test – První světová válka</vt:lpstr>
      <vt:lpstr>Test – První světová válka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VolnaH</cp:lastModifiedBy>
  <cp:revision>7</cp:revision>
  <dcterms:created xsi:type="dcterms:W3CDTF">2014-01-08T21:16:38Z</dcterms:created>
  <dcterms:modified xsi:type="dcterms:W3CDTF">2014-05-06T10:11:24Z</dcterms:modified>
</cp:coreProperties>
</file>