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37600156"/>
              </p:ext>
            </p:extLst>
          </p:nvPr>
        </p:nvGraphicFramePr>
        <p:xfrm>
          <a:off x="539552" y="1691774"/>
          <a:ext cx="8064896" cy="489265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Přírodověda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Test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Test-Sluneční</a:t>
                      </a:r>
                      <a:r>
                        <a:rPr lang="cs-CZ" sz="1400" baseline="0" dirty="0" smtClean="0"/>
                        <a:t> soustava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Opakování</a:t>
                      </a:r>
                      <a:r>
                        <a:rPr lang="cs-CZ" sz="1400" baseline="0" dirty="0" smtClean="0"/>
                        <a:t> učiva o Sluneční soustavě formou otázek, vyhledávání otázek v textu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01.12.2012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11.12.2012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42443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64096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Test – Sluneční soustava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b="1" dirty="0" smtClean="0"/>
              <a:t>Odpověz na následující otázky:</a:t>
            </a:r>
          </a:p>
          <a:p>
            <a:pPr marL="0" indent="0">
              <a:buNone/>
            </a:pPr>
            <a:endParaRPr lang="cs-CZ" sz="2200" b="1" dirty="0" smtClean="0"/>
          </a:p>
          <a:p>
            <a:pPr marL="514350" indent="-514350">
              <a:buAutoNum type="arabicParenR"/>
            </a:pPr>
            <a:r>
              <a:rPr lang="cs-CZ" sz="2200" b="1" dirty="0" smtClean="0"/>
              <a:t>Co tvoří sluneční soustavu?</a:t>
            </a:r>
          </a:p>
          <a:p>
            <a:pPr marL="514350" indent="-514350">
              <a:buAutoNum type="arabicParenR"/>
            </a:pPr>
            <a:r>
              <a:rPr lang="cs-CZ" sz="2200" b="1" dirty="0" smtClean="0"/>
              <a:t>Vyjmenuj planety v pořadí, v jakém jsou vzdáleny od </a:t>
            </a:r>
            <a:r>
              <a:rPr lang="cs-CZ" sz="2200" b="1" dirty="0" smtClean="0"/>
              <a:t>Slunce.</a:t>
            </a:r>
            <a:endParaRPr lang="cs-CZ" sz="2200" b="1" dirty="0" smtClean="0"/>
          </a:p>
          <a:p>
            <a:pPr marL="514350" indent="-514350">
              <a:buAutoNum type="arabicParenR" startAt="3"/>
            </a:pPr>
            <a:r>
              <a:rPr lang="cs-CZ" sz="2200" b="1" dirty="0" smtClean="0"/>
              <a:t>Jak jinak nazýváme Venuši?</a:t>
            </a:r>
          </a:p>
          <a:p>
            <a:pPr marL="514350" indent="-514350">
              <a:buAutoNum type="arabicParenR" startAt="3"/>
            </a:pPr>
            <a:r>
              <a:rPr lang="cs-CZ" sz="2200" b="1" dirty="0" smtClean="0"/>
              <a:t>Co umožnilo vznik života na Zemi?</a:t>
            </a:r>
          </a:p>
          <a:p>
            <a:pPr marL="514350" indent="-514350">
              <a:buAutoNum type="arabicParenR" startAt="3"/>
            </a:pPr>
            <a:r>
              <a:rPr lang="cs-CZ" sz="2200" b="1" dirty="0" smtClean="0"/>
              <a:t>Na které planetě Sluneční soustavy by mohli přistát lidé?</a:t>
            </a:r>
          </a:p>
          <a:p>
            <a:pPr marL="514350" indent="-514350">
              <a:buAutoNum type="arabicParenR" startAt="3"/>
            </a:pPr>
            <a:r>
              <a:rPr lang="cs-CZ" sz="2200" b="1" dirty="0" smtClean="0"/>
              <a:t>Které 4 planety nejsou tvořeny horninou, ale kapalinami a plyny?</a:t>
            </a:r>
          </a:p>
          <a:p>
            <a:pPr marL="514350" indent="-514350">
              <a:buAutoNum type="arabicParenR" startAt="3"/>
            </a:pPr>
            <a:r>
              <a:rPr lang="cs-CZ" sz="2200" b="1" dirty="0" smtClean="0"/>
              <a:t>Která planeta Sluneční soustavy je největší?</a:t>
            </a:r>
          </a:p>
          <a:p>
            <a:pPr marL="514350" indent="-514350">
              <a:buAutoNum type="arabicParenR" startAt="3"/>
            </a:pPr>
            <a:r>
              <a:rPr lang="cs-CZ" sz="2200" b="1" dirty="0" smtClean="0"/>
              <a:t>Kolik zemského povrchu zabírají oceány?</a:t>
            </a:r>
          </a:p>
          <a:p>
            <a:pPr marL="514350" indent="-514350">
              <a:buAutoNum type="arabicParenR" startAt="3"/>
            </a:pPr>
            <a:r>
              <a:rPr lang="cs-CZ" sz="2200" b="1" dirty="0" smtClean="0"/>
              <a:t>Vyjmenuj, </a:t>
            </a:r>
            <a:r>
              <a:rPr lang="cs-CZ" sz="2200" b="1" dirty="0" smtClean="0"/>
              <a:t>co vytváří vhodné podmínky pro život na </a:t>
            </a:r>
            <a:r>
              <a:rPr lang="cs-CZ" sz="2200" b="1" dirty="0" smtClean="0"/>
              <a:t>Zemi.</a:t>
            </a:r>
            <a:endParaRPr lang="cs-CZ" sz="2200" b="1" dirty="0" smtClean="0"/>
          </a:p>
          <a:p>
            <a:pPr marL="514350" indent="-514350">
              <a:buAutoNum type="arabicParenR" startAt="3"/>
            </a:pPr>
            <a:r>
              <a:rPr lang="cs-CZ" sz="2200" b="1" dirty="0" smtClean="0"/>
              <a:t>Co způsobuje střídání dne a noci na Zemi?</a:t>
            </a:r>
          </a:p>
          <a:p>
            <a:pPr marL="514350" indent="-514350">
              <a:buAutoNum type="arabicParenR" startAt="3"/>
            </a:pPr>
            <a:r>
              <a:rPr lang="cs-CZ" sz="2200" b="1" dirty="0" smtClean="0"/>
              <a:t>Co způsobuje střídání čtyř ročních období na Zemi?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xmlns="" val="1823055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Test – Sluneční soustava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760640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sz="2200" b="1" u="sng" dirty="0" smtClean="0"/>
              <a:t>Správné odpovědi: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Slunce, planety se svými měsíci, planetky, komety, meteorická tělesa, prach a plyn.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Merkur, Venuše, Země, Mars, Jupiter, Saturn, Uran, Neptun Pluto.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Venuše se také nazývá Jitřenka nebo Večernice.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Jsou to dvě základní podmínky – atmosféra obsahuje kyslík, nachází se zde kapalná voda.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Na Marsu.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Jupiter, Saturn, Uran, Neptun.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Jupiter.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Oceány zabírají dvě třetiny zemského povrchu.</a:t>
            </a:r>
          </a:p>
          <a:p>
            <a:pPr marL="457200" indent="-457200">
              <a:buFont typeface="Arial" pitchFamily="34" charset="0"/>
              <a:buAutoNum type="arabicParenR"/>
            </a:pPr>
            <a:r>
              <a:rPr lang="cs-CZ" sz="2000" b="1" dirty="0"/>
              <a:t>Příznivá vzdálenost od Slunce, sluneční světlo, vhodné složení atmosféry, voda v kapalném skupenství, pohyby Země, které umožňují střídání dne a noci i střídání ročních období.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Otáčení Země kolem své osy.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Otáčení Země kolem Slunce.</a:t>
            </a:r>
          </a:p>
          <a:p>
            <a:pPr marL="457200" indent="-457200">
              <a:buAutoNum type="arabicParenR"/>
            </a:pP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xmlns="" val="31483307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b="1" dirty="0" smtClean="0"/>
              <a:t>01.12.2012 - Použitý materiál je z vlastních zdrojů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xmlns="" val="305694451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331</Words>
  <Application>Microsoft Office PowerPoint</Application>
  <PresentationFormat>Předvádění na obrazovce (4:3)</PresentationFormat>
  <Paragraphs>57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Test – Sluneční soustava</vt:lpstr>
      <vt:lpstr>Test – Sluneční soustava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Dum</cp:lastModifiedBy>
  <cp:revision>5</cp:revision>
  <dcterms:created xsi:type="dcterms:W3CDTF">2014-01-08T19:29:22Z</dcterms:created>
  <dcterms:modified xsi:type="dcterms:W3CDTF">2014-07-10T15:41:15Z</dcterms:modified>
</cp:coreProperties>
</file>