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7718524"/>
              </p:ext>
            </p:extLst>
          </p:nvPr>
        </p:nvGraphicFramePr>
        <p:xfrm>
          <a:off x="539552" y="1691774"/>
          <a:ext cx="8064896" cy="467929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92265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VY_12_INOVACE_114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Přírodověda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Planeta Země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Seřazení podmínek, které</a:t>
                      </a:r>
                      <a:r>
                        <a:rPr lang="cs-CZ" sz="1400" baseline="0" dirty="0" smtClean="0"/>
                        <a:t> vytvořily život na Zemi, existence života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15.11.2012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22.11.2012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38962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Planeta Země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357850"/>
          </a:xfrm>
          <a:ln>
            <a:solidFill>
              <a:schemeClr val="tx1"/>
            </a:solidFill>
          </a:ln>
        </p:spPr>
        <p:txBody>
          <a:bodyPr/>
          <a:lstStyle/>
          <a:p>
            <a:pPr algn="ctr">
              <a:buNone/>
            </a:pPr>
            <a:endParaRPr lang="cs-CZ" sz="2000" b="1" dirty="0" smtClean="0"/>
          </a:p>
          <a:p>
            <a:pPr algn="ctr">
              <a:buNone/>
            </a:pPr>
            <a:endParaRPr lang="cs-CZ" sz="2000" b="1" dirty="0" smtClean="0"/>
          </a:p>
          <a:p>
            <a:pPr algn="ctr">
              <a:buNone/>
            </a:pPr>
            <a:endParaRPr lang="cs-CZ" sz="2000" b="1" dirty="0" smtClean="0"/>
          </a:p>
          <a:p>
            <a:pPr algn="ctr">
              <a:buNone/>
            </a:pPr>
            <a:endParaRPr lang="cs-CZ" sz="2000" b="1" dirty="0" smtClean="0"/>
          </a:p>
          <a:p>
            <a:pPr algn="ctr">
              <a:buNone/>
            </a:pPr>
            <a:endParaRPr lang="cs-CZ" sz="2000" b="1" dirty="0" smtClean="0"/>
          </a:p>
          <a:p>
            <a:pPr algn="ctr">
              <a:buNone/>
            </a:pPr>
            <a:endParaRPr lang="cs-CZ" sz="2000" b="1" dirty="0" smtClean="0"/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endParaRPr lang="cs-CZ" sz="2400" b="1" dirty="0"/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r>
              <a:rPr lang="cs-CZ" sz="2400" b="1" dirty="0" smtClean="0"/>
              <a:t>Povrch Země tvoří pevniny a oceány. </a:t>
            </a:r>
          </a:p>
          <a:p>
            <a:pPr algn="ctr">
              <a:buNone/>
            </a:pPr>
            <a:r>
              <a:rPr lang="cs-CZ" sz="2400" b="1" dirty="0" smtClean="0"/>
              <a:t>Oceány zabírají dvě třetiny zemského povrchu.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Práce\AppData\Local\Microsoft\Windows\Temporary Internet Files\Content.IE5\X6SZF1YX\MP9004308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484784"/>
            <a:ext cx="4608512" cy="379875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Planeta Země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214974"/>
          </a:xfrm>
          <a:ln>
            <a:solidFill>
              <a:schemeClr val="tx1"/>
            </a:solidFill>
          </a:ln>
        </p:spPr>
        <p:txBody>
          <a:bodyPr>
            <a:normAutofit fontScale="92500"/>
          </a:bodyPr>
          <a:lstStyle/>
          <a:p>
            <a:pPr algn="ctr">
              <a:buNone/>
            </a:pPr>
            <a:r>
              <a:rPr lang="cs-CZ" b="1" i="1" dirty="0" smtClean="0"/>
              <a:t>Vhodné podmínky pro život na Zemi vytvářejí:</a:t>
            </a:r>
          </a:p>
          <a:p>
            <a:pPr algn="just">
              <a:buNone/>
            </a:pPr>
            <a:r>
              <a:rPr lang="cs-CZ" sz="2400" dirty="0" smtClean="0"/>
              <a:t> </a:t>
            </a:r>
          </a:p>
          <a:p>
            <a:pPr algn="just">
              <a:buNone/>
            </a:pPr>
            <a:r>
              <a:rPr lang="cs-CZ" sz="2400" b="1" dirty="0" smtClean="0"/>
              <a:t>- příznivá vzdálenost Země od Slunce		</a:t>
            </a:r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r>
              <a:rPr lang="cs-CZ" sz="2400" b="1" dirty="0" smtClean="0"/>
              <a:t> - sluneční světlo</a:t>
            </a:r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r>
              <a:rPr lang="cs-CZ" sz="2400" b="1" dirty="0" smtClean="0"/>
              <a:t> - vhodné složení atmosféry</a:t>
            </a:r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r>
              <a:rPr lang="cs-CZ" sz="2400" b="1" dirty="0" smtClean="0"/>
              <a:t> - voda v kapalném skupenství</a:t>
            </a:r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r>
              <a:rPr lang="cs-CZ" sz="2400" b="1" dirty="0" smtClean="0"/>
              <a:t> - pohyby Země, které umožňují střídání dne a noci a střídání ročních</a:t>
            </a:r>
          </a:p>
          <a:p>
            <a:pPr algn="just">
              <a:buNone/>
            </a:pPr>
            <a:r>
              <a:rPr lang="cs-CZ" sz="2400" b="1" dirty="0" smtClean="0"/>
              <a:t>   období</a:t>
            </a:r>
            <a:endParaRPr lang="cs-CZ" sz="2400" b="1" dirty="0"/>
          </a:p>
        </p:txBody>
      </p:sp>
      <p:pic>
        <p:nvPicPr>
          <p:cNvPr id="3074" name="Picture 2" descr="C:\Users\Sborovna\AppData\Local\Microsoft\Windows\Temporary Internet Files\Content.IE5\BQ66JMT9\MP9004308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04864"/>
            <a:ext cx="3168352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Planeta Země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68760"/>
            <a:ext cx="7651143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Users\Sborovna\AppData\Local\Microsoft\Windows\Temporary Internet Files\Content.IE5\ODMYR063\MP9004231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539938"/>
            <a:ext cx="2736304" cy="28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borovna\AppData\Local\Microsoft\Windows\Temporary Internet Files\Content.IE5\35UO3SCO\MP90022774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539938"/>
            <a:ext cx="2620888" cy="28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borovna\AppData\Local\Microsoft\Windows\Temporary Internet Files\Content.IE5\BQ66JMT9\MP90044241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68352" y="2539938"/>
            <a:ext cx="2987824" cy="2861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170587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Planeta Země - TEST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457200" indent="-457200" algn="ctr">
              <a:buAutoNum type="arabicParenR"/>
            </a:pPr>
            <a:endParaRPr lang="cs-CZ" sz="2400" b="1" dirty="0" smtClean="0"/>
          </a:p>
          <a:p>
            <a:pPr marL="457200" indent="-457200" algn="ctr">
              <a:buAutoNum type="arabicParenR"/>
            </a:pPr>
            <a:r>
              <a:rPr lang="cs-CZ" sz="2400" b="1" dirty="0" smtClean="0"/>
              <a:t>Co tvoří povrch Země?</a:t>
            </a:r>
          </a:p>
          <a:p>
            <a:pPr marL="457200" indent="-457200" algn="ctr">
              <a:buAutoNum type="arabicParenR"/>
            </a:pPr>
            <a:endParaRPr lang="cs-CZ" sz="2400" b="1" dirty="0" smtClean="0"/>
          </a:p>
          <a:p>
            <a:pPr marL="457200" indent="-457200" algn="ctr">
              <a:buAutoNum type="arabicParenR"/>
            </a:pPr>
            <a:r>
              <a:rPr lang="cs-CZ" sz="2400" b="1" dirty="0" smtClean="0"/>
              <a:t>Jaké vhodné podmínky umožňují život na naší planetě?</a:t>
            </a:r>
          </a:p>
          <a:p>
            <a:pPr marL="457200" indent="-457200" algn="ctr">
              <a:buAutoNum type="arabicParenR"/>
            </a:pPr>
            <a:endParaRPr lang="cs-CZ" sz="2400" b="1" dirty="0" smtClean="0"/>
          </a:p>
          <a:p>
            <a:pPr marL="457200" indent="-457200" algn="ctr">
              <a:buAutoNum type="arabicParenR"/>
            </a:pPr>
            <a:r>
              <a:rPr lang="cs-CZ" sz="2400" b="1" dirty="0" smtClean="0"/>
              <a:t> Existuje život i na jiné planetě než na Zemi?</a:t>
            </a:r>
            <a:endParaRPr lang="cs-CZ" sz="24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b="1" dirty="0"/>
              <a:t>Cit. </a:t>
            </a:r>
            <a:r>
              <a:rPr lang="cs-CZ" sz="1200" b="1" dirty="0" smtClean="0"/>
              <a:t>15.11.2012  </a:t>
            </a:r>
            <a:endParaRPr lang="cs-CZ" sz="1200" b="1" dirty="0"/>
          </a:p>
          <a:p>
            <a:pPr marL="0" indent="0">
              <a:buNone/>
            </a:pPr>
            <a:r>
              <a:rPr lang="cs-CZ" sz="1200" b="1" dirty="0"/>
              <a:t>Obrazový materiál dostupný na:</a:t>
            </a:r>
          </a:p>
          <a:p>
            <a:pPr marL="0" indent="0">
              <a:buNone/>
            </a:pPr>
            <a:r>
              <a:rPr lang="cs-CZ" sz="1200" b="1" dirty="0" smtClean="0"/>
              <a:t>Klipart – www.office.</a:t>
            </a:r>
            <a:r>
              <a:rPr lang="cs-CZ" sz="1200" b="1" dirty="0" err="1" smtClean="0"/>
              <a:t>microsoft.com</a:t>
            </a:r>
            <a:endParaRPr lang="cs-CZ" sz="1200" b="1" dirty="0"/>
          </a:p>
          <a:p>
            <a:pPr marL="0" indent="0">
              <a:buNone/>
            </a:pPr>
            <a:r>
              <a:rPr lang="cs-CZ" sz="1200" b="1" dirty="0" smtClean="0"/>
              <a:t>Cit. 15.11.2012</a:t>
            </a:r>
            <a:endParaRPr lang="cs-CZ" sz="1200" b="1" dirty="0"/>
          </a:p>
          <a:p>
            <a:pPr marL="0" indent="0">
              <a:buNone/>
            </a:pPr>
            <a:r>
              <a:rPr lang="cs-CZ" sz="1200" b="1" dirty="0"/>
              <a:t>Další materiály jsou z vlastního zdroje</a:t>
            </a:r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8404573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177</Words>
  <Application>Microsoft Office PowerPoint</Application>
  <PresentationFormat>Předvádění na obrazovce (4:3)</PresentationFormat>
  <Paragraphs>69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Planeta Země</vt:lpstr>
      <vt:lpstr>Planeta Země</vt:lpstr>
      <vt:lpstr>Planeta Země</vt:lpstr>
      <vt:lpstr>Planeta Země - TEST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Práce</dc:creator>
  <cp:lastModifiedBy>Dum</cp:lastModifiedBy>
  <cp:revision>12</cp:revision>
  <dcterms:created xsi:type="dcterms:W3CDTF">2013-12-30T09:01:25Z</dcterms:created>
  <dcterms:modified xsi:type="dcterms:W3CDTF">2014-07-10T15:38:58Z</dcterms:modified>
</cp:coreProperties>
</file>