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zuzcinazeme.blog.cz/" TargetMode="External"/><Relationship Id="rId2" Type="http://schemas.openxmlformats.org/officeDocument/2006/relationships/hyperlink" Target="https://www.google.cz/search?q=%C3%B6sv%C4%9Btlen%C3%A1+%C4%8D%C3%A1st+zem%C4%9Bkoule+obr%C3%A1zek&amp;tbm=isch&amp;tbo=u&amp;source=univ&amp;sa=X&amp;ei=jdDFUq7VIMnp4gS1koCQCg&amp;ved=0CCsQsAQ&amp;biw=1280&amp;bih=641#q=den+a+noc+na+zemi&amp;tbm=isch&amp;facrc=_&amp;imgdii=_&amp;imgrc=leRc7HNPSC3zaM%3A%3BVZxLsxoOJq0jjM%3Bhttp%253A%252F%252Fastrogalerie.ic.cz%252Fimg%252Fnahledy%252Fslunecni-soustava%252Fzeme%252Fden-a-noc.jpg%3Bhttp%253A%252F%252Fastrogalerie.ic.cz%252Fzeme.php%3B128%3B96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19765129"/>
              </p:ext>
            </p:extLst>
          </p:nvPr>
        </p:nvGraphicFramePr>
        <p:xfrm>
          <a:off x="539552" y="1691774"/>
          <a:ext cx="8064896" cy="489265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92265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jeho svět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VY_12_INOVACE_115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Přírodověda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Pohyby Země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Popis</a:t>
                      </a:r>
                      <a:r>
                        <a:rPr lang="cs-CZ" sz="1400" baseline="0" dirty="0" smtClean="0"/>
                        <a:t> otáčení Země kolem své osy a kolem Slunce, střídání dne a noci, střídání ročních období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20.11.2012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29.11.2012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293634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Pohyby Země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32859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/>
              <a:t>Země se otáčí kolem své osy.</a:t>
            </a:r>
          </a:p>
          <a:p>
            <a:pPr marL="0" indent="0" algn="ctr">
              <a:buNone/>
            </a:pPr>
            <a:r>
              <a:rPr lang="cs-CZ" sz="2800" b="1" dirty="0" smtClean="0"/>
              <a:t>Jedna otočka Země kolem své osy trvá </a:t>
            </a:r>
            <a:r>
              <a:rPr lang="cs-CZ" sz="2800" b="1" dirty="0" smtClean="0">
                <a:solidFill>
                  <a:srgbClr val="FF0000"/>
                </a:solidFill>
              </a:rPr>
              <a:t>24 hodin</a:t>
            </a:r>
            <a:r>
              <a:rPr lang="cs-CZ" sz="2800" b="1" dirty="0" smtClean="0"/>
              <a:t>.</a:t>
            </a:r>
          </a:p>
          <a:p>
            <a:pPr marL="0" indent="0" algn="ctr">
              <a:buNone/>
            </a:pPr>
            <a:r>
              <a:rPr lang="cs-CZ" sz="2800" b="1" dirty="0" smtClean="0"/>
              <a:t>Osvětlená strana má </a:t>
            </a:r>
            <a:r>
              <a:rPr lang="cs-CZ" sz="2800" b="1" u="sng" dirty="0" smtClean="0">
                <a:solidFill>
                  <a:srgbClr val="FF0000"/>
                </a:solidFill>
              </a:rPr>
              <a:t>den</a:t>
            </a:r>
            <a:r>
              <a:rPr lang="cs-CZ" sz="2800" b="1" dirty="0" smtClean="0"/>
              <a:t> a neosvětlená má </a:t>
            </a:r>
            <a:r>
              <a:rPr lang="cs-CZ" sz="2800" b="1" u="sng" dirty="0" smtClean="0">
                <a:solidFill>
                  <a:srgbClr val="FF0000"/>
                </a:solidFill>
              </a:rPr>
              <a:t>noc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212976"/>
            <a:ext cx="3312368" cy="3265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7072721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Pohyby Země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6506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1800" b="1" dirty="0" smtClean="0"/>
              <a:t>Země se otáčí kolem své osy a zároveň obíhá kolem Slunce. Obíhá po obrovské kružnici, kterou nazýváme </a:t>
            </a:r>
            <a:r>
              <a:rPr lang="cs-CZ" sz="1800" b="1" i="1" dirty="0" smtClean="0">
                <a:solidFill>
                  <a:srgbClr val="FF0000"/>
                </a:solidFill>
              </a:rPr>
              <a:t>oběžná dráha</a:t>
            </a:r>
            <a:r>
              <a:rPr lang="cs-CZ" sz="1800" b="1" dirty="0" smtClean="0"/>
              <a:t>.</a:t>
            </a:r>
          </a:p>
          <a:p>
            <a:pPr marL="0" indent="0" algn="just">
              <a:buNone/>
            </a:pPr>
            <a:r>
              <a:rPr lang="cs-CZ" sz="1800" b="1" dirty="0" smtClean="0"/>
              <a:t>Při oběhu Země kolem Slunce je ke Slunci střídavě přikloněna severní a jižní polokoule.</a:t>
            </a:r>
          </a:p>
          <a:p>
            <a:pPr marL="0" indent="0" algn="just">
              <a:buNone/>
            </a:pPr>
            <a:r>
              <a:rPr lang="cs-CZ" sz="1800" b="1" dirty="0" smtClean="0"/>
              <a:t>V důsledku toho dochází ke střídání čtyř ročních období – </a:t>
            </a:r>
            <a:r>
              <a:rPr lang="cs-CZ" sz="1800" b="1" i="1" dirty="0" smtClean="0">
                <a:solidFill>
                  <a:srgbClr val="FF0000"/>
                </a:solidFill>
              </a:rPr>
              <a:t>jaro, léto, podzim, zima</a:t>
            </a:r>
            <a:r>
              <a:rPr lang="cs-CZ" sz="1800" b="1" dirty="0" smtClean="0"/>
              <a:t>.</a:t>
            </a:r>
          </a:p>
          <a:p>
            <a:pPr marL="0" indent="0" algn="just">
              <a:buNone/>
            </a:pPr>
            <a:r>
              <a:rPr lang="cs-CZ" sz="1800" b="1" dirty="0" smtClean="0"/>
              <a:t>Doba, za kterou Země oběhne kolem Slunce se nazývá </a:t>
            </a:r>
            <a:r>
              <a:rPr lang="cs-CZ" sz="1800" b="1" i="1" dirty="0" smtClean="0">
                <a:solidFill>
                  <a:srgbClr val="FF0000"/>
                </a:solidFill>
              </a:rPr>
              <a:t>rok </a:t>
            </a:r>
            <a:r>
              <a:rPr lang="cs-CZ" sz="1800" b="1" dirty="0" smtClean="0"/>
              <a:t>a trvá </a:t>
            </a:r>
            <a:r>
              <a:rPr lang="cs-CZ" sz="1800" b="1" i="1" dirty="0" smtClean="0">
                <a:solidFill>
                  <a:srgbClr val="FF0000"/>
                </a:solidFill>
              </a:rPr>
              <a:t>365 dní</a:t>
            </a:r>
            <a:r>
              <a:rPr lang="cs-CZ" sz="1800" b="1" dirty="0" smtClean="0"/>
              <a:t>.</a:t>
            </a:r>
          </a:p>
          <a:p>
            <a:pPr marL="0" indent="0" algn="just">
              <a:buNone/>
            </a:pPr>
            <a:endParaRPr lang="cs-CZ" sz="1800" b="1" dirty="0"/>
          </a:p>
          <a:p>
            <a:pPr marL="0" indent="0" algn="just">
              <a:buNone/>
            </a:pPr>
            <a:endParaRPr lang="cs-CZ" sz="18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14723" y="2924944"/>
            <a:ext cx="6115050" cy="3829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5945084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Pohyby Země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328592"/>
          </a:xfrm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2800" b="1" i="1" u="sng" dirty="0" smtClean="0"/>
              <a:t>Opakování</a:t>
            </a:r>
            <a:r>
              <a:rPr lang="cs-CZ" sz="2800" b="1" i="1" u="sng" dirty="0" smtClean="0"/>
              <a:t>:</a:t>
            </a:r>
            <a:endParaRPr lang="cs-CZ" sz="2800" b="1" i="1" u="sng" dirty="0" smtClean="0"/>
          </a:p>
          <a:p>
            <a:pPr marL="0" indent="0" algn="ctr">
              <a:buNone/>
            </a:pPr>
            <a:r>
              <a:rPr lang="cs-CZ" sz="2800" b="1" dirty="0" smtClean="0"/>
              <a:t>Jaké dva pohyby vykonává Země?</a:t>
            </a:r>
          </a:p>
          <a:p>
            <a:pPr marL="0" indent="0" algn="ctr">
              <a:buNone/>
            </a:pPr>
            <a:r>
              <a:rPr lang="cs-CZ" sz="2800" b="1" dirty="0" smtClean="0"/>
              <a:t>Co způsobuje otáčení Země kolem své osy?</a:t>
            </a:r>
          </a:p>
          <a:p>
            <a:pPr marL="0" indent="0" algn="ctr">
              <a:buNone/>
            </a:pPr>
            <a:r>
              <a:rPr lang="cs-CZ" sz="2800" b="1" dirty="0" smtClean="0"/>
              <a:t>Co je důsledkem obíhání Země kolem své Slunce</a:t>
            </a:r>
            <a:r>
              <a:rPr lang="cs-CZ" sz="2800" b="1" dirty="0" smtClean="0"/>
              <a:t>?</a:t>
            </a:r>
          </a:p>
          <a:p>
            <a:pPr marL="0" indent="0" algn="ctr">
              <a:buNone/>
            </a:pPr>
            <a:r>
              <a:rPr lang="cs-CZ" sz="2800" b="1" dirty="0" smtClean="0"/>
              <a:t>Důsledkem čeho je střídání ročních období?</a:t>
            </a:r>
            <a:endParaRPr lang="cs-CZ" sz="2800" b="1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2800" b="1" i="1" u="sng" dirty="0" smtClean="0"/>
              <a:t>Doplň názvy k následujícím datům:</a:t>
            </a:r>
          </a:p>
          <a:p>
            <a:pPr marL="0" indent="0" algn="ctr">
              <a:buNone/>
            </a:pPr>
            <a:r>
              <a:rPr lang="cs-CZ" sz="2800" b="1" dirty="0" smtClean="0"/>
              <a:t>21. března</a:t>
            </a:r>
          </a:p>
          <a:p>
            <a:pPr marL="0" indent="0" algn="ctr">
              <a:buNone/>
            </a:pPr>
            <a:r>
              <a:rPr lang="cs-CZ" sz="2800" b="1" dirty="0" smtClean="0"/>
              <a:t>21. června</a:t>
            </a:r>
          </a:p>
          <a:p>
            <a:pPr marL="0" indent="0" algn="ctr">
              <a:buNone/>
            </a:pPr>
            <a:r>
              <a:rPr lang="cs-CZ" sz="2800" b="1" dirty="0" smtClean="0"/>
              <a:t>23. září</a:t>
            </a:r>
          </a:p>
          <a:p>
            <a:pPr marL="0" indent="0" algn="ctr">
              <a:buNone/>
            </a:pPr>
            <a:r>
              <a:rPr lang="cs-CZ" sz="2800" b="1" dirty="0" smtClean="0"/>
              <a:t>21. prosince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570413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/>
              <a:t>20.11.2012 - Obrazový materiál dostupný na:</a:t>
            </a:r>
            <a:endParaRPr lang="cs-CZ" sz="1200" dirty="0" smtClean="0">
              <a:hlinkClick r:id="rId2"/>
            </a:endParaRPr>
          </a:p>
          <a:p>
            <a:pPr marL="0" indent="0">
              <a:buNone/>
            </a:pPr>
            <a:endParaRPr lang="cs-CZ" sz="1200" dirty="0">
              <a:hlinkClick r:id="rId2"/>
            </a:endParaRPr>
          </a:p>
          <a:p>
            <a:pPr marL="0" indent="0">
              <a:buNone/>
            </a:pPr>
            <a:r>
              <a:rPr lang="cs-CZ" sz="1200" dirty="0" smtClean="0">
                <a:hlinkClick r:id="rId2"/>
              </a:rPr>
              <a:t>https</a:t>
            </a:r>
            <a:r>
              <a:rPr lang="cs-CZ" sz="1200" dirty="0">
                <a:hlinkClick r:id="rId2"/>
              </a:rPr>
              <a:t>://www.google.cz/search?q=%C3%B6sv%C4%9Btlen%C3%A1+%C4%8D%C3%A1st+zem%C4%9Bkoule+obr%C3%A1zek&amp;tbm=isch&amp;tbo=u&amp;source=univ&amp;sa=X&amp;ei=jdDFUq7VIMnp4gS1koCQCg&amp;ved=0CCsQsAQ&amp;biw=1280&amp;bih=641#q=den+a+noc+na+zemi&amp;tbm=isch&amp;facrc=_&amp;imgdii=_&amp;</a:t>
            </a:r>
            <a:r>
              <a:rPr lang="cs-CZ" sz="1200" dirty="0" smtClean="0">
                <a:hlinkClick r:id="rId2"/>
              </a:rPr>
              <a:t>imgrc=leRc7HNPSC3zaM%3A%3BVZxLsxoOJq0jjM%3Bhttp%253A%252F%252Fastrogalerie.ic.cz%252Fimg%252Fnahledy%252Fslunecni-soustava%252Fzeme%252Fden-a-noc.jpg%3Bhttp%253A%252F%252Fastrogalerie.ic.cz%252Fzeme.php%3B128%3B96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>
                <a:hlinkClick r:id="rId3"/>
              </a:rPr>
              <a:t>http://zuzcinazeme.blog.cz/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62430702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274</Words>
  <Application>Microsoft Office PowerPoint</Application>
  <PresentationFormat>Předvádění na obrazovce (4:3)</PresentationFormat>
  <Paragraphs>55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Pohyby Země</vt:lpstr>
      <vt:lpstr>Pohyby Země</vt:lpstr>
      <vt:lpstr>Pohyby Země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Práce</cp:lastModifiedBy>
  <cp:revision>6</cp:revision>
  <dcterms:created xsi:type="dcterms:W3CDTF">2014-01-02T20:13:21Z</dcterms:created>
  <dcterms:modified xsi:type="dcterms:W3CDTF">2014-03-30T10:10:47Z</dcterms:modified>
</cp:coreProperties>
</file>