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8" r:id="rId4"/>
    <p:sldId id="260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sici-zlutice.cz/mladi-hasici/co-uz-umim/topograficke-znacky" TargetMode="External"/><Relationship Id="rId2" Type="http://schemas.openxmlformats.org/officeDocument/2006/relationships/hyperlink" Target="http://www.hasicickyne.wbs.cz/Topograficke-znacky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ddil.tulaci.eu/text-zoz-cast-1-tabornictvi-a-turistika/" TargetMode="External"/><Relationship Id="rId5" Type="http://schemas.openxmlformats.org/officeDocument/2006/relationships/hyperlink" Target="http://cs.wikipedia.org/wiki/Turistick%C3%A1_zna%C4%8Dka" TargetMode="External"/><Relationship Id="rId4" Type="http://schemas.openxmlformats.org/officeDocument/2006/relationships/hyperlink" Target="http://www.hununpa.cz/modules/news/article.php?storyid=23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46573320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VY_12_INOVACE_119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Topografické</a:t>
                      </a:r>
                      <a:r>
                        <a:rPr lang="cs-CZ" sz="1400" baseline="0" dirty="0" smtClean="0"/>
                        <a:t> značky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Orientace podle značek</a:t>
                      </a:r>
                      <a:r>
                        <a:rPr lang="cs-CZ" sz="1400" baseline="0" dirty="0" smtClean="0"/>
                        <a:t> na mapě a v terénu. Poznávání topografických značek.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04.01.2013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25.2.2013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017659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Topografické značky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/>
              <a:t>Topografické značky jsou vlastně značky zakreslené v turistických mapách a </a:t>
            </a:r>
            <a:r>
              <a:rPr lang="cs-CZ" sz="2000" dirty="0" smtClean="0"/>
              <a:t>pomáhají </a:t>
            </a:r>
            <a:r>
              <a:rPr lang="cs-CZ" sz="2000" dirty="0"/>
              <a:t>nám tedy s orientací v terénu</a:t>
            </a:r>
            <a:r>
              <a:rPr lang="cs-CZ" sz="2000" dirty="0" smtClean="0"/>
              <a:t>. </a:t>
            </a:r>
            <a:r>
              <a:rPr lang="cs-CZ" sz="2000" dirty="0"/>
              <a:t>Mohou pomoci naplánovat a předem sestavit zhruba vybranou trasu.</a:t>
            </a:r>
          </a:p>
        </p:txBody>
      </p:sp>
      <p:pic>
        <p:nvPicPr>
          <p:cNvPr id="2050" name="Picture 2" descr="http://upload.wikimedia.org/wikipedia/commons/thumb/a/af/Svat%C3%BD_Jan_pod_Skalou%2C_turistick%C3%A9_zna%C4%8Dky_na_zdi_kl%C3%A1%C5%A1tera.jpg/170px-Svat%C3%BD_Jan_pod_Skalou%2C_turistick%C3%A9_zna%C4%8Dky_na_zdi_kl%C3%A1%C5%A1ter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24944"/>
            <a:ext cx="1619250" cy="21621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924945"/>
            <a:ext cx="5715000" cy="2162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846024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17946"/>
            <a:ext cx="8229600" cy="6079406"/>
          </a:xfrm>
        </p:spPr>
        <p:txBody>
          <a:bodyPr/>
          <a:lstStyle/>
          <a:p>
            <a:pPr marL="0" indent="0" algn="ctr">
              <a:buNone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Topografické značky pro mladší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96752"/>
            <a:ext cx="6480720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868070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Seznam topografických značek: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Louky			16)	Trigonometrické body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Mosty			17)	Obydlené a neobydlené budovy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Prameny			18)	Elektrické vedení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Kaple			19)	Vrstevnice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Kostel			20)	Tunely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Jeskyně			21)	Památník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Zřícenina			22)	Nivelační značky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Elektrárny			23)	Sklady hořlavin a plynojemy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Telefonní stanice		24)	Šachty, štoly a doly v provozu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Vodní mlýny			25)	Nezpevněné lesní a polní cesty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Osamělé skály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Hájovny, myslivny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Tovární komíny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Zámek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Lesy</a:t>
            </a:r>
          </a:p>
          <a:p>
            <a:pPr marL="457200" indent="-457200">
              <a:buAutoNum type="arabicParenR"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278160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</p:spPr>
        <p:txBody>
          <a:bodyPr/>
          <a:lstStyle/>
          <a:p>
            <a:r>
              <a:rPr lang="cs-CZ" b="1" i="1" u="sng" dirty="0" smtClean="0"/>
              <a:t>Opakování</a:t>
            </a:r>
            <a:endParaRPr lang="cs-CZ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97361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457200" indent="-457200" algn="just">
              <a:buAutoNum type="arabicParenR"/>
            </a:pPr>
            <a:endParaRPr lang="cs-CZ" sz="2400" b="1" i="1" dirty="0" smtClean="0"/>
          </a:p>
          <a:p>
            <a:pPr marL="457200" indent="-457200" algn="just">
              <a:buAutoNum type="arabicParenR"/>
            </a:pPr>
            <a:endParaRPr lang="cs-CZ" sz="2400" b="1" i="1" dirty="0" smtClean="0"/>
          </a:p>
          <a:p>
            <a:pPr marL="457200" indent="-457200" algn="ctr">
              <a:buAutoNum type="arabicParenR"/>
            </a:pPr>
            <a:r>
              <a:rPr lang="cs-CZ" sz="2400" b="1" i="1" dirty="0" smtClean="0"/>
              <a:t>K čemu nám slouží topografické značky?</a:t>
            </a:r>
          </a:p>
          <a:p>
            <a:pPr marL="457200" indent="-457200" algn="ctr">
              <a:buAutoNum type="arabicParenR"/>
            </a:pPr>
            <a:endParaRPr lang="cs-CZ" sz="2400" b="1" i="1" dirty="0" smtClean="0"/>
          </a:p>
          <a:p>
            <a:pPr marL="457200" indent="-457200" algn="ctr">
              <a:buAutoNum type="arabicParenR"/>
            </a:pPr>
            <a:r>
              <a:rPr lang="cs-CZ" sz="2400" b="1" i="1" dirty="0" smtClean="0"/>
              <a:t>Kde můžeme topografické značky nalézt?</a:t>
            </a:r>
          </a:p>
          <a:p>
            <a:pPr marL="457200" indent="-457200" algn="ctr">
              <a:buAutoNum type="arabicParenR"/>
            </a:pPr>
            <a:endParaRPr lang="cs-CZ" sz="2400" b="1" i="1" dirty="0" smtClean="0"/>
          </a:p>
          <a:p>
            <a:pPr marL="457200" indent="-457200" algn="ctr">
              <a:buAutoNum type="arabicParenR"/>
            </a:pPr>
            <a:r>
              <a:rPr lang="cs-CZ" sz="2400" b="1" i="1" dirty="0" smtClean="0"/>
              <a:t>Nakresli alespoň 3 topografické značky, které znáš?</a:t>
            </a:r>
          </a:p>
          <a:p>
            <a:pPr marL="457200" indent="-457200"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229600" cy="5976664"/>
          </a:xfrm>
        </p:spPr>
        <p:txBody>
          <a:bodyPr/>
          <a:lstStyle/>
          <a:p>
            <a:pPr marL="0" indent="0" algn="ctr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endParaRPr lang="cs-CZ" sz="1800" b="1" u="sng" dirty="0" smtClean="0"/>
          </a:p>
          <a:p>
            <a:pPr marL="0" indent="0">
              <a:buNone/>
            </a:pPr>
            <a:r>
              <a:rPr lang="cs-CZ" sz="1800" b="1" u="sng" dirty="0" smtClean="0"/>
              <a:t>Obrazový </a:t>
            </a:r>
            <a:r>
              <a:rPr lang="cs-CZ" sz="1800" b="1" u="sng" dirty="0"/>
              <a:t>a textový materiál dostupný na</a:t>
            </a:r>
            <a:r>
              <a:rPr lang="cs-CZ" sz="1800" b="1" u="sng" dirty="0" smtClean="0"/>
              <a:t>:</a:t>
            </a:r>
            <a:endParaRPr lang="cs-CZ" sz="1800" dirty="0" smtClean="0">
              <a:hlinkClick r:id="rId2"/>
            </a:endParaRPr>
          </a:p>
          <a:p>
            <a:pPr marL="0" indent="0">
              <a:buNone/>
            </a:pP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www.hasicickyne.wbs.cz/Topograficke-znacky.html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04.01.2012	18.00hod.</a:t>
            </a:r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www.hasici-zlutice.cz/mladi-hasici/co-uz-umim/topograficke-znacky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04.01.2012	18.05hod.</a:t>
            </a:r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www.hununpa.cz/modules/news/article.php?storyid=233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04.01.2012	18.07hod.</a:t>
            </a:r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cs.wikipedia.org/wiki/Turistick%C3%A1_zna%C4%8Dka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04.01.2012	18.10hod.</a:t>
            </a:r>
          </a:p>
          <a:p>
            <a:pPr marL="0" indent="0">
              <a:buNone/>
            </a:pPr>
            <a:r>
              <a:rPr lang="cs-CZ" sz="1800" dirty="0">
                <a:hlinkClick r:id="rId6"/>
              </a:rPr>
              <a:t>http://oddil.tulaci.eu/text-zoz-cast-1-tabornictvi-a-turistika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04.01.2012	18.12hod.</a:t>
            </a:r>
            <a:endParaRPr lang="cs-CZ" sz="1800" dirty="0"/>
          </a:p>
        </p:txBody>
      </p:sp>
    </p:spTree>
    <p:extLst>
      <p:ext uri="{BB962C8B-B14F-4D97-AF65-F5344CB8AC3E}">
        <p14:creationId xmlns="" xmlns:p14="http://schemas.microsoft.com/office/powerpoint/2010/main" val="1518132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167</Words>
  <Application>Microsoft Office PowerPoint</Application>
  <PresentationFormat>Předvádění na obrazovce (4:3)</PresentationFormat>
  <Paragraphs>68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Topografické značky</vt:lpstr>
      <vt:lpstr>Snímek 3</vt:lpstr>
      <vt:lpstr>Snímek 4</vt:lpstr>
      <vt:lpstr>Opakování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Práce</cp:lastModifiedBy>
  <cp:revision>13</cp:revision>
  <dcterms:created xsi:type="dcterms:W3CDTF">2013-01-04T10:21:32Z</dcterms:created>
  <dcterms:modified xsi:type="dcterms:W3CDTF">2014-03-30T12:02:57Z</dcterms:modified>
</cp:coreProperties>
</file>