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rysava.websnadno.cz/vlastiveda_5.roc/evropa_rostliny_zivocichove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6389919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VY_12_INOVACE_124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Test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Test -</a:t>
                      </a:r>
                      <a:r>
                        <a:rPr lang="cs-CZ" sz="1400" baseline="0" smtClean="0"/>
                        <a:t> </a:t>
                      </a:r>
                      <a:r>
                        <a:rPr lang="cs-CZ" sz="1400" smtClean="0"/>
                        <a:t>Opakování </a:t>
                      </a:r>
                      <a:r>
                        <a:rPr lang="cs-CZ" sz="1400" dirty="0" smtClean="0"/>
                        <a:t>rostliny a živočichové v Evropě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Opakování znalostí probraného učiva.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01.06.2013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12.06.2013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967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– rostliny a živočichové v Evropě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84976" cy="554461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AutoNum type="arabicParenR"/>
            </a:pPr>
            <a:r>
              <a:rPr lang="cs-CZ" sz="1800" b="1" dirty="0" smtClean="0"/>
              <a:t>Vyjmenuj zvířata a </a:t>
            </a:r>
          </a:p>
          <a:p>
            <a:pPr marL="0" indent="0">
              <a:buNone/>
            </a:pPr>
            <a:r>
              <a:rPr lang="cs-CZ" sz="1800" b="1" dirty="0" smtClean="0"/>
              <a:t>       rostliny v oblastech</a:t>
            </a:r>
          </a:p>
          <a:p>
            <a:pPr marL="0" indent="0"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  Evropy: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750" y="1196752"/>
            <a:ext cx="6464746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5148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– rostliny a živočichové v Evropě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82453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457200" indent="-457200" algn="ctr">
              <a:buAutoNum type="arabicParenR" startAt="2"/>
            </a:pPr>
            <a:r>
              <a:rPr lang="cs-CZ" sz="2400" b="1" dirty="0" smtClean="0">
                <a:solidFill>
                  <a:srgbClr val="00B050"/>
                </a:solidFill>
              </a:rPr>
              <a:t>Spoj </a:t>
            </a:r>
            <a:r>
              <a:rPr lang="cs-CZ" sz="2400" b="1" dirty="0">
                <a:solidFill>
                  <a:srgbClr val="00B050"/>
                </a:solidFill>
              </a:rPr>
              <a:t>čarou jednotlivé krajiny s živočichy, kteří tuto </a:t>
            </a:r>
            <a:r>
              <a:rPr lang="cs-CZ" sz="2400" b="1" dirty="0" smtClean="0">
                <a:solidFill>
                  <a:srgbClr val="00B050"/>
                </a:solidFill>
              </a:rPr>
              <a:t>                          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krajinu </a:t>
            </a:r>
            <a:r>
              <a:rPr lang="cs-CZ" sz="2400" b="1" dirty="0">
                <a:solidFill>
                  <a:srgbClr val="00B050"/>
                </a:solidFill>
              </a:rPr>
              <a:t>obývají</a:t>
            </a:r>
            <a:r>
              <a:rPr lang="cs-CZ" sz="2400" b="1" dirty="0" smtClean="0">
                <a:solidFill>
                  <a:srgbClr val="00B050"/>
                </a:solidFill>
              </a:rPr>
              <a:t>:</a:t>
            </a:r>
          </a:p>
          <a:p>
            <a:pPr marL="0" indent="0" algn="ctr">
              <a:buNone/>
            </a:pPr>
            <a:endParaRPr lang="cs-CZ" sz="2400" b="1" dirty="0"/>
          </a:p>
          <a:p>
            <a:pPr marL="0" indent="0" algn="ctr">
              <a:buNone/>
            </a:pPr>
            <a:r>
              <a:rPr lang="cs-CZ" sz="1800" b="1" dirty="0"/>
              <a:t>	</a:t>
            </a:r>
          </a:p>
          <a:p>
            <a:pPr marL="0" indent="0">
              <a:buNone/>
            </a:pPr>
            <a:r>
              <a:rPr lang="cs-CZ" sz="1800" b="1" dirty="0"/>
              <a:t>	</a:t>
            </a:r>
            <a:r>
              <a:rPr lang="cs-CZ" sz="2000" b="1" dirty="0"/>
              <a:t>Zaledněné ostrovy		</a:t>
            </a:r>
            <a:r>
              <a:rPr lang="cs-CZ" sz="2000" b="1" dirty="0" smtClean="0"/>
              <a:t>sysel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	Pásmo lesů – jehličnaté lesy	</a:t>
            </a:r>
            <a:r>
              <a:rPr lang="cs-CZ" sz="2000" b="1" dirty="0" smtClean="0"/>
              <a:t>srnec</a:t>
            </a:r>
            <a:r>
              <a:rPr lang="cs-CZ" sz="2000" b="1" dirty="0"/>
              <a:t>, jelen, prase divoké</a:t>
            </a:r>
          </a:p>
          <a:p>
            <a:pPr marL="0" indent="0">
              <a:buNone/>
            </a:pPr>
            <a:r>
              <a:rPr lang="cs-CZ" sz="2000" b="1" dirty="0"/>
              <a:t>	Pásmo lesů – smíšené lesy	</a:t>
            </a:r>
            <a:r>
              <a:rPr lang="cs-CZ" sz="2000" b="1" dirty="0" smtClean="0"/>
              <a:t>lední </a:t>
            </a:r>
            <a:r>
              <a:rPr lang="cs-CZ" sz="2000" b="1" dirty="0"/>
              <a:t>medvěd, mrož</a:t>
            </a:r>
          </a:p>
          <a:p>
            <a:pPr marL="0" indent="0">
              <a:buNone/>
            </a:pPr>
            <a:r>
              <a:rPr lang="cs-CZ" sz="2000" b="1" dirty="0"/>
              <a:t>	Pásmo lesů – listnaté lesy		ještěrky, hadi, pavouci</a:t>
            </a:r>
          </a:p>
          <a:p>
            <a:pPr marL="0" indent="0">
              <a:buNone/>
            </a:pPr>
            <a:r>
              <a:rPr lang="cs-CZ" sz="2000" b="1" dirty="0"/>
              <a:t>	Step				medvěd hnědý, los, tetřev, rys</a:t>
            </a:r>
          </a:p>
          <a:p>
            <a:pPr marL="0" indent="0">
              <a:buNone/>
            </a:pPr>
            <a:r>
              <a:rPr lang="cs-CZ" sz="2000" b="1" dirty="0"/>
              <a:t>	Subtropické lesy			sob	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4984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 smtClean="0"/>
              <a:t>01.06.2013 - Obrazový </a:t>
            </a:r>
            <a:r>
              <a:rPr lang="cs-CZ" sz="1600" b="1" dirty="0"/>
              <a:t>materiál dostupný na:</a:t>
            </a:r>
            <a:endParaRPr lang="cs-CZ" sz="1600" b="1" dirty="0" smtClean="0">
              <a:hlinkClick r:id="rId2"/>
            </a:endParaRPr>
          </a:p>
          <a:p>
            <a:pPr marL="0" indent="0">
              <a:buNone/>
            </a:pPr>
            <a:endParaRPr lang="cs-CZ" sz="1200" dirty="0">
              <a:hlinkClick r:id="rId2"/>
            </a:endParaRP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://rysava.websnadno.cz/vlastiveda_5.roc/evropa_rostliny_zivocichove.htm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2271714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138</Words>
  <Application>Microsoft Office PowerPoint</Application>
  <PresentationFormat>Předvádění na obrazovce (4:3)</PresentationFormat>
  <Paragraphs>47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Opakování – rostliny a živočichové v Evropě</vt:lpstr>
      <vt:lpstr>Opakování – rostliny a živočichové v Evropě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10</cp:revision>
  <dcterms:created xsi:type="dcterms:W3CDTF">2014-01-06T15:46:25Z</dcterms:created>
  <dcterms:modified xsi:type="dcterms:W3CDTF">2014-01-12T09:45:50Z</dcterms:modified>
</cp:coreProperties>
</file>