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  <p:sldMasterId id="2147483696" r:id="rId3"/>
    <p:sldMasterId id="2147483708" r:id="rId4"/>
  </p:sldMasterIdLst>
  <p:sldIdLst>
    <p:sldId id="267" r:id="rId5"/>
    <p:sldId id="269" r:id="rId6"/>
    <p:sldId id="258" r:id="rId7"/>
    <p:sldId id="259" r:id="rId8"/>
    <p:sldId id="260" r:id="rId9"/>
    <p:sldId id="261" r:id="rId10"/>
    <p:sldId id="262" r:id="rId11"/>
    <p:sldId id="263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BAC6"/>
    <a:srgbClr val="F5770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7BBD2-35B6-4EB1-B2B9-C468BEF197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AF828-53A6-42A6-BB03-40AE8036A3F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08431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EAD91-3918-4EFA-8C1A-32A79D87DE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7004A-F05B-4BC9-8945-A926E975F58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69846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D13D6-7B18-4A41-8C74-D647342525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FAAB4-792B-4A4F-84F9-1A19F2CDC4A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6803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266A3-D293-47A2-8BD1-DC2E05167C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1A095-97E2-404A-91B6-553E7E37A7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66652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2E5A2-755F-43E0-8220-DDC7A435B9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47D95-A2E9-41A8-A62B-4DE8C12A246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0243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03AC2-4D0F-440F-926F-5F3005F9523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4C3E1-A38A-47CB-9AE0-1A15F36F9D3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837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34063-425A-4985-BD29-3DF456A887B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0F5A3-1198-449B-914D-571CB3E218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91730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FF77D-7563-44A8-8653-FE06C654C8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23B5A-EF6B-4370-9656-867D278F499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71451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11F45-737C-48FC-9AE8-9FECE5DE148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8664E-C949-4938-B781-1D337397F1A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86170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19E93-45F0-4435-B64B-D591AB07602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FC3BE-E6CC-4D8B-AC0E-14E3DB4FE19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04027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54AEC-4DD0-4BF6-B03B-5A46510489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47914-D4C5-4DE6-A7A3-6FC0B2ED8B6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40085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87BBD2-35B6-4EB1-B2B9-C468BEF197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AF828-53A6-42A6-BB03-40AE8036A3F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01640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EAD91-3918-4EFA-8C1A-32A79D87DE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7004A-F05B-4BC9-8945-A926E975F58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94980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D13D6-7B18-4A41-8C74-D6473425254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FAAB4-792B-4A4F-84F9-1A19F2CDC4A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743875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266A3-D293-47A2-8BD1-DC2E05167C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1A095-97E2-404A-91B6-553E7E37A7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6977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2E5A2-755F-43E0-8220-DDC7A435B9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47D95-A2E9-41A8-A62B-4DE8C12A246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00313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03AC2-4D0F-440F-926F-5F3005F9523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4C3E1-A38A-47CB-9AE0-1A15F36F9D3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179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34063-425A-4985-BD29-3DF456A887B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0F5A3-1198-449B-914D-571CB3E218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81447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FF77D-7563-44A8-8653-FE06C654C8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23B5A-EF6B-4370-9656-867D278F499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70658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11F45-737C-48FC-9AE8-9FECE5DE148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8664E-C949-4938-B781-1D337397F1A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97318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19E93-45F0-4435-B64B-D591AB07602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FC3BE-E6CC-4D8B-AC0E-14E3DB4FE19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43726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54AEC-4DD0-4BF6-B03B-5A465104892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47914-D4C5-4DE6-A7A3-6FC0B2ED8B6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1539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62320-76FC-4220-9EE9-A56EB4859D5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38301-0510-45D3-9B07-064A54074C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219787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DDA8D-07C7-4C47-AC69-85F8541ED9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610B7-0EC7-46E5-8F1D-572C10B2B2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281032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D6226-E861-4DC4-B646-7B8330F84FF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49242-937D-49B3-837E-5E0BE8394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974986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A3676-7FBC-48DB-8BBA-DBBD688954F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1220A-9481-42A5-A814-BD4FBD17F53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80913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C752B-FD03-42C6-8B83-DF752014FDE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11C2B-A700-42C4-AFB9-334577938F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27065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24D79-E39F-493F-BB88-A517FF2C57D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445FC-8111-4E4F-9689-B618E5DE92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10407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E9E11-10A2-4DCA-86F4-C432AA299B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C18C7-5A9D-4F1B-8D5D-70E3BCBC7DF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19812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CE95A-EAC0-4AE7-A986-1983C3F5903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0774F-52FC-4902-A657-614B3562BE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996472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FC572-6316-48C3-A910-F0809FC7D0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41B9A-691D-47E0-8E08-C45155A527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37842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6EC53-80DA-456C-A7CB-F5DDF6720DF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346F2-BBF0-4AB3-A005-412BAB2A159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959923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EEEC3-2758-4CE7-AC41-596817F657E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77721-FF70-49F0-8B28-AED31C1269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6309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F3317D-76E8-4C33-B755-1D5E35B9B4A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D2F07D-1FE4-47BD-969D-E9F591584F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9236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F3317D-76E8-4C33-B755-1D5E35B9B4A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D2F07D-1FE4-47BD-969D-E9F591584F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9120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D0CD546-277E-4506-B198-DAA9386B96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908D1C-DA1D-455A-9239-D5E583F9C05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111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33340974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Štěpánka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Satoriová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VY_32_INOVACE_5_FRANCOUZSTINA_12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Barvy, číslovky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hodiny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Francouzský jazyk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činnost, Sociální činnost,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Opakování barev, číslovek, hodin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Opakování, procvičení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6726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21352797">
            <a:off x="706438" y="2433638"/>
            <a:ext cx="6950075" cy="16383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9600" b="1" dirty="0">
                <a:latin typeface="Arial" pitchFamily="34" charset="0"/>
                <a:cs typeface="Arial" pitchFamily="34" charset="0"/>
              </a:rPr>
              <a:t>Opakování</a:t>
            </a:r>
            <a:endParaRPr lang="cs-CZ" sz="5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11413" y="4429125"/>
            <a:ext cx="6184900" cy="1785938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barevy</a:t>
            </a:r>
            <a:r>
              <a:rPr lang="cs-CZ" sz="4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číslovky, hodiny</a:t>
            </a:r>
            <a:endParaRPr lang="cs-CZ" sz="4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172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eaLnBrk="1" hangingPunct="1"/>
            <a:r>
              <a:rPr lang="cs-CZ" b="1" dirty="0" err="1" smtClean="0">
                <a:latin typeface="Arial" pitchFamily="34" charset="0"/>
                <a:cs typeface="Arial" pitchFamily="34" charset="0"/>
              </a:rPr>
              <a:t>Couleurs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eaLnBrk="1" hangingPunct="1"/>
            <a:r>
              <a:rPr lang="cs-CZ" dirty="0" smtClean="0"/>
              <a:t>   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jaune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dirty="0" smtClean="0"/>
              <a:t>  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rouge</a:t>
            </a:r>
          </a:p>
          <a:p>
            <a:pPr eaLnBrk="1" hangingPunct="1"/>
            <a:r>
              <a:rPr lang="cs-CZ" dirty="0" smtClean="0"/>
              <a:t>   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vert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   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noir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   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bleu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   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gris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51" name="Rectangle 11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1600200"/>
            <a:ext cx="3771900" cy="4565104"/>
          </a:xfrm>
          <a:solidFill>
            <a:schemeClr val="accent2"/>
          </a:solidFill>
        </p:spPr>
        <p:txBody>
          <a:bodyPr/>
          <a:lstStyle/>
          <a:p>
            <a:pPr eaLnBrk="1" hangingPunct="1"/>
            <a:r>
              <a:rPr lang="cs-CZ" dirty="0" smtClean="0"/>
              <a:t>     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blanc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     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brun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     	violet</a:t>
            </a: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     	rose</a:t>
            </a:r>
          </a:p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     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orange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beige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4"/>
          <p:cNvSpPr>
            <a:spLocks noChangeAspect="1" noChangeArrowheads="1"/>
          </p:cNvSpPr>
          <p:nvPr/>
        </p:nvSpPr>
        <p:spPr bwMode="auto">
          <a:xfrm>
            <a:off x="863203" y="1718468"/>
            <a:ext cx="360000" cy="360182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 b="0"/>
          </a:p>
        </p:txBody>
      </p:sp>
      <p:sp>
        <p:nvSpPr>
          <p:cNvPr id="4102" name="Rectangle 5"/>
          <p:cNvSpPr>
            <a:spLocks noChangeAspect="1" noChangeArrowheads="1"/>
          </p:cNvSpPr>
          <p:nvPr/>
        </p:nvSpPr>
        <p:spPr bwMode="auto">
          <a:xfrm>
            <a:off x="863203" y="2286721"/>
            <a:ext cx="360000" cy="3600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 b="0"/>
          </a:p>
        </p:txBody>
      </p:sp>
      <p:sp>
        <p:nvSpPr>
          <p:cNvPr id="4103" name="Rectangle 6"/>
          <p:cNvSpPr>
            <a:spLocks noChangeArrowheads="1"/>
          </p:cNvSpPr>
          <p:nvPr/>
        </p:nvSpPr>
        <p:spPr bwMode="auto">
          <a:xfrm>
            <a:off x="863203" y="2794072"/>
            <a:ext cx="360000" cy="360000"/>
          </a:xfrm>
          <a:prstGeom prst="rect">
            <a:avLst/>
          </a:prstGeom>
          <a:solidFill>
            <a:srgbClr val="00B05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 b="0"/>
          </a:p>
        </p:txBody>
      </p:sp>
      <p:sp>
        <p:nvSpPr>
          <p:cNvPr id="4104" name="Rectangle 7"/>
          <p:cNvSpPr>
            <a:spLocks noChangeArrowheads="1"/>
          </p:cNvSpPr>
          <p:nvPr/>
        </p:nvSpPr>
        <p:spPr bwMode="auto">
          <a:xfrm>
            <a:off x="863203" y="3282951"/>
            <a:ext cx="360000" cy="3600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 b="0"/>
          </a:p>
        </p:txBody>
      </p:sp>
      <p:sp>
        <p:nvSpPr>
          <p:cNvPr id="4105" name="Rectangle 8"/>
          <p:cNvSpPr>
            <a:spLocks noChangeArrowheads="1"/>
          </p:cNvSpPr>
          <p:nvPr/>
        </p:nvSpPr>
        <p:spPr bwMode="auto">
          <a:xfrm>
            <a:off x="863203" y="3856524"/>
            <a:ext cx="360000" cy="360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800" b="0" dirty="0"/>
              <a:t>     </a:t>
            </a: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863203" y="4365103"/>
            <a:ext cx="360000" cy="360000"/>
          </a:xfrm>
          <a:prstGeom prst="rect">
            <a:avLst/>
          </a:prstGeom>
          <a:solidFill>
            <a:srgbClr val="AEB8B5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 b="0"/>
          </a:p>
        </p:txBody>
      </p:sp>
      <p:grpSp>
        <p:nvGrpSpPr>
          <p:cNvPr id="3" name="Skupina 2"/>
          <p:cNvGrpSpPr/>
          <p:nvPr/>
        </p:nvGrpSpPr>
        <p:grpSpPr>
          <a:xfrm>
            <a:off x="4948238" y="1691390"/>
            <a:ext cx="360000" cy="2484075"/>
            <a:chOff x="4948238" y="1898649"/>
            <a:chExt cx="360000" cy="2484075"/>
          </a:xfrm>
        </p:grpSpPr>
        <p:sp>
          <p:nvSpPr>
            <p:cNvPr id="4107" name="Rectangle 12"/>
            <p:cNvSpPr>
              <a:spLocks noChangeArrowheads="1"/>
            </p:cNvSpPr>
            <p:nvPr/>
          </p:nvSpPr>
          <p:spPr bwMode="auto">
            <a:xfrm>
              <a:off x="4948238" y="1898649"/>
              <a:ext cx="360000" cy="3600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endParaRPr lang="cs-CZ" sz="1800" b="0">
                <a:solidFill>
                  <a:schemeClr val="bg1"/>
                </a:solidFill>
              </a:endParaRPr>
            </a:p>
          </p:txBody>
        </p:sp>
        <p:sp>
          <p:nvSpPr>
            <p:cNvPr id="4108" name="Rectangle 13"/>
            <p:cNvSpPr>
              <a:spLocks noChangeArrowheads="1"/>
            </p:cNvSpPr>
            <p:nvPr/>
          </p:nvSpPr>
          <p:spPr bwMode="auto">
            <a:xfrm>
              <a:off x="4948238" y="2429668"/>
              <a:ext cx="360000" cy="360000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sz="1800" b="0"/>
            </a:p>
          </p:txBody>
        </p:sp>
        <p:sp>
          <p:nvSpPr>
            <p:cNvPr id="4109" name="Rectangle 15"/>
            <p:cNvSpPr>
              <a:spLocks noChangeArrowheads="1"/>
            </p:cNvSpPr>
            <p:nvPr/>
          </p:nvSpPr>
          <p:spPr bwMode="auto">
            <a:xfrm>
              <a:off x="4948238" y="2960687"/>
              <a:ext cx="360000" cy="360000"/>
            </a:xfrm>
            <a:prstGeom prst="rect">
              <a:avLst/>
            </a:prstGeom>
            <a:solidFill>
              <a:srgbClr val="C737B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sz="1800" b="0"/>
            </a:p>
          </p:txBody>
        </p:sp>
        <p:sp>
          <p:nvSpPr>
            <p:cNvPr id="4110" name="Rectangle 17"/>
            <p:cNvSpPr>
              <a:spLocks noChangeArrowheads="1"/>
            </p:cNvSpPr>
            <p:nvPr/>
          </p:nvSpPr>
          <p:spPr bwMode="auto">
            <a:xfrm>
              <a:off x="4948238" y="3491706"/>
              <a:ext cx="360000" cy="360000"/>
            </a:xfrm>
            <a:prstGeom prst="rect">
              <a:avLst/>
            </a:prstGeom>
            <a:solidFill>
              <a:srgbClr val="ECBAC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sz="1800" b="0"/>
            </a:p>
          </p:txBody>
        </p:sp>
        <p:sp>
          <p:nvSpPr>
            <p:cNvPr id="4111" name="Rectangle 18"/>
            <p:cNvSpPr>
              <a:spLocks noChangeArrowheads="1"/>
            </p:cNvSpPr>
            <p:nvPr/>
          </p:nvSpPr>
          <p:spPr bwMode="auto">
            <a:xfrm>
              <a:off x="4948238" y="4022724"/>
              <a:ext cx="360000" cy="360000"/>
            </a:xfrm>
            <a:prstGeom prst="rect">
              <a:avLst/>
            </a:prstGeom>
            <a:solidFill>
              <a:srgbClr val="F5770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 sz="1800" b="0"/>
            </a:p>
          </p:txBody>
        </p:sp>
      </p:grpSp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4948238" y="4351951"/>
            <a:ext cx="360000" cy="360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sz="1800" b="0"/>
          </a:p>
        </p:txBody>
      </p:sp>
    </p:spTree>
    <p:extLst>
      <p:ext uri="{BB962C8B-B14F-4D97-AF65-F5344CB8AC3E}">
        <p14:creationId xmlns:p14="http://schemas.microsoft.com/office/powerpoint/2010/main" xmlns="" val="2337749951"/>
      </p:ext>
    </p:extLst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02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0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0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0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0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0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10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 animBg="1" autoUpdateAnimBg="0"/>
      <p:bldP spid="10243" grpId="0" build="p" bldLvl="5" autoUpdateAnimBg="0"/>
      <p:bldP spid="10251" grpId="0" build="p" bldLvl="5" animBg="1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err="1" smtClean="0"/>
              <a:t>Numéros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  <a:solidFill>
            <a:srgbClr val="00B050"/>
          </a:solidFill>
        </p:spPr>
        <p:txBody>
          <a:bodyPr>
            <a:no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	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	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3	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4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5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6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7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8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un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une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deux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trois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quatre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cinq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six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sept</a:t>
            </a: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huit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neuf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dix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5567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Numéros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11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12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13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14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15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16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17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18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19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onze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douze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treize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quatorze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quinze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seize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ix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sept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ix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huit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ix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neuf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vingt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7390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Numéros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21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22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23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24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25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26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27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28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29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et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un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deux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trois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quatre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cinq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six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sept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huit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neuf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053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Numéros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20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30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40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50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60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70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80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90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100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vingt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trente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quarante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cinquante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soixante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Soixante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dix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Quatre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vingts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Quatre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vingt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dix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cent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8801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/>
          <a:lstStyle/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Heures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1810544" cy="5069160"/>
          </a:xfrm>
          <a:solidFill>
            <a:schemeClr val="bg1">
              <a:lumMod val="5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9. 00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9. 15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9. 30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9. 45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9. 05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9. 50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483768" y="1600200"/>
            <a:ext cx="6203032" cy="5141168"/>
          </a:xfrm>
          <a:solidFill>
            <a:schemeClr val="bg1">
              <a:lumMod val="65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Il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est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neuf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heures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Il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est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neuf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heures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et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quart.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Il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est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neuf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heures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et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demie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Il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est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dix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heures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moins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le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quart.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Il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est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neuf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heures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cinq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 smtClean="0">
                <a:latin typeface="Arial" pitchFamily="34" charset="0"/>
                <a:cs typeface="Arial" pitchFamily="34" charset="0"/>
              </a:rPr>
              <a:t>Il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est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dix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heures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moins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dix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625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63" y="3000375"/>
            <a:ext cx="8245475" cy="3698875"/>
          </a:xfrm>
        </p:spPr>
        <p:txBody>
          <a:bodyPr/>
          <a:lstStyle/>
          <a:p>
            <a:r>
              <a:rPr lang="ru-RU" altLang="cs-CZ" sz="2000" dirty="0" smtClean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r>
              <a:rPr lang="cs-CZ" altLang="cs-CZ" sz="2000" dirty="0" smtClean="0">
                <a:latin typeface="Arial" charset="0"/>
                <a:cs typeface="Arial" charset="0"/>
              </a:rPr>
              <a:t> </a:t>
            </a:r>
            <a:r>
              <a:rPr lang="ru-RU" altLang="cs-CZ" sz="2000" dirty="0" smtClean="0">
                <a:latin typeface="Arial" charset="0"/>
                <a:cs typeface="Arial" charset="0"/>
              </a:rPr>
              <a:t>a školských zařízení. Jakékoliv další využití podléhá autorskému zákonu.</a:t>
            </a:r>
            <a:r>
              <a:rPr lang="cs-CZ" altLang="cs-CZ" sz="2000" dirty="0" smtClean="0">
                <a:latin typeface="Arial" charset="0"/>
                <a:cs typeface="Arial" charset="0"/>
              </a:rPr>
              <a:t> </a:t>
            </a:r>
            <a:r>
              <a:rPr lang="ru-RU" altLang="cs-CZ" sz="2000" dirty="0" smtClean="0">
                <a:latin typeface="Arial" charset="0"/>
                <a:cs typeface="Arial" charset="0"/>
              </a:rPr>
              <a:t>Všechna neocitovaná autorská díla jsou dílem autora.</a:t>
            </a:r>
            <a:endParaRPr lang="cs-CZ" altLang="cs-CZ" sz="2000" dirty="0" smtClean="0">
              <a:latin typeface="Arial" charset="0"/>
              <a:cs typeface="Arial" charset="0"/>
            </a:endParaRPr>
          </a:p>
          <a:p>
            <a:endParaRPr lang="cs-CZ" altLang="cs-CZ" sz="2400" dirty="0" smtClean="0"/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060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Nadpis 1"/>
          <p:cNvSpPr txBox="1">
            <a:spLocks/>
          </p:cNvSpPr>
          <p:nvPr/>
        </p:nvSpPr>
        <p:spPr bwMode="auto">
          <a:xfrm>
            <a:off x="503238" y="1135063"/>
            <a:ext cx="8640762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altLang="cs-CZ" sz="3200" b="1" smtClean="0">
                <a:solidFill>
                  <a:prstClr val="black"/>
                </a:solidFill>
              </a:rPr>
              <a:t>Zdroje a autorská práva</a:t>
            </a:r>
          </a:p>
        </p:txBody>
      </p:sp>
    </p:spTree>
    <p:extLst>
      <p:ext uri="{BB962C8B-B14F-4D97-AF65-F5344CB8AC3E}">
        <p14:creationId xmlns:p14="http://schemas.microsoft.com/office/powerpoint/2010/main" xmlns="" val="3603151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240</Words>
  <Application>Microsoft Office PowerPoint</Application>
  <PresentationFormat>Předvádění na obrazovce (4:3)</PresentationFormat>
  <Paragraphs>137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Motiv sady Office</vt:lpstr>
      <vt:lpstr>3_Motiv sady Office</vt:lpstr>
      <vt:lpstr>4_Motiv sady Office</vt:lpstr>
      <vt:lpstr>2_Motiv sady Office</vt:lpstr>
      <vt:lpstr>Obchodní akademie, Střední odborná škola  a Jazyková škola s právem státní jazykové zkoušky,  Hradec Králové</vt:lpstr>
      <vt:lpstr>Opakování</vt:lpstr>
      <vt:lpstr>Couleurs</vt:lpstr>
      <vt:lpstr>Numéros</vt:lpstr>
      <vt:lpstr>Numéros</vt:lpstr>
      <vt:lpstr>Numéros</vt:lpstr>
      <vt:lpstr>Numéros</vt:lpstr>
      <vt:lpstr>Heures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Répéter c´est important</dc:title>
  <cp:lastModifiedBy>Jana Vitvarová</cp:lastModifiedBy>
  <cp:revision>13</cp:revision>
  <dcterms:modified xsi:type="dcterms:W3CDTF">2014-06-22T20:09:41Z</dcterms:modified>
</cp:coreProperties>
</file>