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1" r:id="rId4"/>
    <p:sldId id="262" r:id="rId5"/>
    <p:sldId id="263" r:id="rId6"/>
    <p:sldId id="265" r:id="rId7"/>
    <p:sldId id="266" r:id="rId8"/>
    <p:sldId id="268" r:id="rId9"/>
    <p:sldId id="269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0099FF"/>
    <a:srgbClr val="00CCFF"/>
    <a:srgbClr val="00FFFF"/>
    <a:srgbClr val="CC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7810274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VY_32_INOVACE_5_ANGLICKY_JAZYK_GRAMATIKA_09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Předložky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místa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Předložky času,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jejich užití ve větě a fráze.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7"/>
          <p:cNvCxnSpPr/>
          <p:nvPr/>
        </p:nvCxnSpPr>
        <p:spPr>
          <a:xfrm flipH="1">
            <a:off x="2069345" y="4362851"/>
            <a:ext cx="1619518" cy="130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5232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PREPOSITION „IN“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7" name="Picture 3" descr="C:\Users\Radka\AppData\Local\Microsoft\Windows\Temporary Internet Files\Content.IE5\M9X4WR1M\MC90044161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lum brigh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699248" y="3066103"/>
            <a:ext cx="612776" cy="170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ka\AppData\Local\Microsoft\Windows\Temporary Internet Files\Content.IE5\M9X4WR1M\MC900441615[1].wmf"/>
          <p:cNvPicPr>
            <a:picLocks noChangeAspect="1" noChangeArrowheads="1"/>
          </p:cNvPicPr>
          <p:nvPr/>
        </p:nvPicPr>
        <p:blipFill>
          <a:blip r:embed="rId2" cstate="print">
            <a:lum brigh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4336" y="2911779"/>
            <a:ext cx="609366" cy="169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Krychle 3"/>
          <p:cNvSpPr/>
          <p:nvPr/>
        </p:nvSpPr>
        <p:spPr>
          <a:xfrm>
            <a:off x="1567329" y="2622286"/>
            <a:ext cx="2121534" cy="2275921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060532" y="2611401"/>
            <a:ext cx="8813" cy="1764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567329" y="4362851"/>
            <a:ext cx="502016" cy="47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5076056" y="4362851"/>
            <a:ext cx="2448272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4583320" y="4375865"/>
            <a:ext cx="492736" cy="522343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83320" y="4898208"/>
            <a:ext cx="259228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7164288" y="4375865"/>
            <a:ext cx="360040" cy="522344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475656" y="5030484"/>
            <a:ext cx="2658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room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in a car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78" y="5030484"/>
            <a:ext cx="3537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city centre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in France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069345" y="5985975"/>
            <a:ext cx="5525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+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stay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/do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something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etc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 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094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4038600" cy="3888432"/>
          </a:xfrm>
        </p:spPr>
        <p:txBody>
          <a:bodyPr/>
          <a:lstStyle/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bed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kitchen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bedroom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garden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hospital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prison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in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street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sky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world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4032448"/>
          </a:xfrm>
        </p:spPr>
        <p:txBody>
          <a:bodyPr/>
          <a:lstStyle/>
          <a:p>
            <a:pPr lvl="1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cs-CZ" dirty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newspaper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/in </a:t>
            </a:r>
            <a:r>
              <a:rPr lang="cs-CZ" dirty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book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photograph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/in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picture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car/in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taxi</a:t>
            </a: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in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middle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…)/in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dirty="0">
                <a:latin typeface="Arial" pitchFamily="34" charset="0"/>
                <a:cs typeface="Arial" pitchFamily="34" charset="0"/>
              </a:rPr>
              <a:t> cente (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…)</a:t>
            </a:r>
          </a:p>
          <a:p>
            <a:pPr lvl="1"/>
            <a:r>
              <a:rPr lang="cs-CZ" dirty="0">
                <a:latin typeface="Arial" pitchFamily="34" charset="0"/>
                <a:cs typeface="Arial" pitchFamily="34" charset="0"/>
              </a:rPr>
              <a:t>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corner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2108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658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PREPOSITION „AT“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M9X4WR1M\MC90039167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650" y="2636912"/>
            <a:ext cx="1327242" cy="200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ka\AppData\Local\Microsoft\Windows\Temporary Internet Files\Content.IE5\T1C38ITV\MC900279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71732"/>
            <a:ext cx="1346540" cy="200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ka\AppData\Local\Microsoft\Windows\Temporary Internet Files\Content.IE5\YEOTKBRX\MC9000889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71732"/>
            <a:ext cx="1512168" cy="189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1111" y="4909229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bus stop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61431" y="4893840"/>
            <a:ext cx="265991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door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4893840"/>
            <a:ext cx="2437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his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desk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7" y="5517232"/>
            <a:ext cx="5827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stay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/do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something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etc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…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1413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224" y="1340768"/>
            <a:ext cx="8229600" cy="864096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221088"/>
          </a:xfrm>
        </p:spPr>
        <p:txBody>
          <a:bodyPr/>
          <a:lstStyle/>
          <a:p>
            <a:pPr marL="45720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/university/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work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buFontTx/>
              <a:buChar char="-"/>
            </a:pPr>
            <a:r>
              <a:rPr lang="cs-CZ" sz="2400" dirty="0" err="1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airport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/station</a:t>
            </a:r>
          </a:p>
          <a:p>
            <a:pPr lvl="1">
              <a:buFontTx/>
              <a:buChar char="-"/>
            </a:pPr>
            <a:r>
              <a:rPr lang="cs-CZ" sz="2400" dirty="0" err="1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Jane´s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(house) / my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grandma´s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(house)</a:t>
            </a:r>
          </a:p>
          <a:p>
            <a:pPr lvl="1">
              <a:buFontTx/>
              <a:buChar char="-"/>
            </a:pPr>
            <a:r>
              <a:rPr lang="cs-CZ" sz="2400" dirty="0" err="1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doctor´s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/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hairdresser´s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buFontTx/>
              <a:buChar char="-"/>
            </a:pPr>
            <a:r>
              <a:rPr lang="cs-CZ" sz="2400" dirty="0" err="1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concert/party/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football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match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>
              <a:buFontTx/>
              <a:buChar char="-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top 				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bottom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page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				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page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45720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Radka\AppData\Local\Microsoft\Windows\Temporary Internet Files\Content.IE5\4UK1SI09\MC9000147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4675" y="5301208"/>
            <a:ext cx="1448402" cy="123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699792" y="5517232"/>
            <a:ext cx="1296144" cy="0"/>
          </a:xfrm>
          <a:prstGeom prst="straightConnector1">
            <a:avLst/>
          </a:prstGeom>
          <a:ln w="76200">
            <a:solidFill>
              <a:srgbClr val="A50021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788024" y="6309320"/>
            <a:ext cx="1224136" cy="0"/>
          </a:xfrm>
          <a:prstGeom prst="straightConnector1">
            <a:avLst/>
          </a:prstGeom>
          <a:ln w="76200">
            <a:solidFill>
              <a:srgbClr val="A5002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208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268760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PREPOSITION „ON“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64904"/>
            <a:ext cx="8686800" cy="42930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plate              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horse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shelf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Radka\AppData\Local\Microsoft\Windows\Temporary Internet Files\Content.IE5\M9X4WR1M\MC900404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674" y="3501008"/>
            <a:ext cx="254313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adka\AppData\Local\Microsoft\Windows\Temporary Internet Files\Content.IE5\YEOTKBRX\MC9003328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1594665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ka\AppData\Local\Microsoft\Windows\Temporary Internet Files\Content.IE5\T1C38ITV\MC9003590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2718" y="2780928"/>
            <a:ext cx="2738121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343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224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29309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envelope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grass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ground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first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floor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on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horse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on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bicycle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 on a motor-bike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left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right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picture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bus/plane/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train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home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school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/to London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foot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coast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914400" lvl="2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	    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Radka\AppData\Local\Microsoft\Windows\Temporary Internet Files\Content.IE5\M9X4WR1M\MC900312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092" y="3572029"/>
            <a:ext cx="1319028" cy="135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7596336" y="3789040"/>
            <a:ext cx="936104" cy="144016"/>
          </a:xfrm>
          <a:prstGeom prst="straightConnector1">
            <a:avLst/>
          </a:prstGeom>
          <a:ln w="76200">
            <a:solidFill>
              <a:srgbClr val="A5002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19032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3872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PREPOSITION „TO“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36912"/>
            <a:ext cx="8579296" cy="403244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+ go/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/return/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walk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etc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 to …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airport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Radka\AppData\Local\Microsoft\Windows\Temporary Internet Files\Content.IE5\YEOTKBRX\MC900310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61048"/>
            <a:ext cx="285215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V="1">
            <a:off x="640295" y="5072033"/>
            <a:ext cx="547329" cy="1913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131840" y="5062139"/>
            <a:ext cx="133306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2392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REMEMBER!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293096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We´re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going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London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next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want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go to Italy. </a:t>
            </a: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walked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my house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city centre.</a:t>
            </a: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What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go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bus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going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airport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Sally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didn´t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go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yesterday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a party last night. </a:t>
            </a:r>
          </a:p>
          <a:p>
            <a:pPr lvl="1"/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must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come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our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house. </a:t>
            </a:r>
          </a:p>
        </p:txBody>
      </p:sp>
    </p:spTree>
    <p:extLst>
      <p:ext uri="{BB962C8B-B14F-4D97-AF65-F5344CB8AC3E}">
        <p14:creationId xmlns:p14="http://schemas.microsoft.com/office/powerpoint/2010/main" xmlns="" val="45241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1340768"/>
            <a:ext cx="6213376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OTHER PREPOSITIONS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4618856" cy="4032448"/>
          </a:xfrm>
        </p:spPr>
        <p:txBody>
          <a:bodyPr/>
          <a:lstStyle/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opposite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</a:t>
            </a: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near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 front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behind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background/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foreground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nder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over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above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Radka\AppData\Local\Microsoft\Windows\Temporary Internet Files\Content.IE5\709B2HJF\MC90043800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9" y="3140968"/>
            <a:ext cx="295361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58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1268760"/>
            <a:ext cx="6131024" cy="1080120"/>
          </a:xfrm>
        </p:spPr>
        <p:txBody>
          <a:bodyPr/>
          <a:lstStyle/>
          <a:p>
            <a:r>
              <a:rPr lang="cs-CZ" sz="3600" b="1" dirty="0">
                <a:solidFill>
                  <a:srgbClr val="92D050"/>
                </a:solidFill>
              </a:rPr>
              <a:t>ZDROJE A AUTORSKÁ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708920"/>
            <a:ext cx="8784976" cy="4149080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nepopsané kliparty a další grafické objekty jsou součástí prostředků výukového sw Smart Notebook a MS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72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2347</TotalTime>
  <Words>451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PREPOSITION „IN“</vt:lpstr>
      <vt:lpstr>REMEMBER!</vt:lpstr>
      <vt:lpstr>PREPOSITION „AT“</vt:lpstr>
      <vt:lpstr>REMEMBER!</vt:lpstr>
      <vt:lpstr>PREPOSITION „ON“</vt:lpstr>
      <vt:lpstr>REMEMBER!</vt:lpstr>
      <vt:lpstr>PREPOSITION „TO“</vt:lpstr>
      <vt:lpstr>REMEMBER!</vt:lpstr>
      <vt:lpstr>OTHER PREPOSITIONS</vt:lpstr>
      <vt:lpstr>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328</cp:revision>
  <dcterms:created xsi:type="dcterms:W3CDTF">2013-03-05T07:35:14Z</dcterms:created>
  <dcterms:modified xsi:type="dcterms:W3CDTF">2014-05-24T19:57:17Z</dcterms:modified>
</cp:coreProperties>
</file>