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67" r:id="rId3"/>
    <p:sldId id="268" r:id="rId4"/>
    <p:sldId id="269" r:id="rId5"/>
    <p:sldId id="271" r:id="rId6"/>
    <p:sldId id="270" r:id="rId7"/>
    <p:sldId id="272" r:id="rId8"/>
    <p:sldId id="273" r:id="rId9"/>
    <p:sldId id="274" r:id="rId10"/>
    <p:sldId id="27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CC0066"/>
    <a:srgbClr val="A50021"/>
    <a:srgbClr val="00CCFF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84" d="100"/>
          <a:sy n="84" d="100"/>
        </p:scale>
        <p:origin x="-13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pPr/>
              <a:t>24/05/2014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15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43940866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Radka Černá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VY_32_INOVACE_5_ANGLICKY_JAZYK_GRAMATIKA_13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Číslovky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Anglický</a:t>
                      </a:r>
                      <a:r>
                        <a:rPr lang="cs-CZ" sz="1800" b="1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="1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– gramatika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</a:t>
                      </a:r>
                      <a:r>
                        <a:rPr lang="cs-CZ" sz="18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Číslovky základní, řadové, peníze, zlomky, procenta, data,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telefonní čísla.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1268760"/>
            <a:ext cx="6059016" cy="1152128"/>
          </a:xfrm>
        </p:spPr>
        <p:txBody>
          <a:bodyPr/>
          <a:lstStyle/>
          <a:p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CARDINAL NUMBERS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2564904"/>
            <a:ext cx="2016224" cy="4032448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700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367</a:t>
            </a:r>
          </a:p>
          <a:p>
            <a:r>
              <a:rPr lang="cs-CZ" sz="2400" b="1" i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1,000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809</a:t>
            </a:r>
          </a:p>
          <a:p>
            <a:r>
              <a:rPr lang="cs-CZ" sz="2400" b="1" i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1,250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7,365,120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55776" y="2564904"/>
            <a:ext cx="6131024" cy="4293096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sz="2400" b="1" u="sng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a/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0" lvl="0" indent="0">
              <a:buNone/>
            </a:pP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seven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</a:t>
            </a:r>
            <a:endParaRPr lang="cs-CZ" sz="2400" b="1" dirty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hree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sixty-seven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>
              <a:buNone/>
            </a:pP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a/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</a:t>
            </a:r>
            <a:endParaRPr lang="cs-CZ" sz="2400" b="1" dirty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eight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nine</a:t>
            </a:r>
            <a:endParaRPr lang="cs-CZ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fifty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s-CZ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sixty-five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twenty</a:t>
            </a:r>
            <a:endParaRPr lang="cs-CZ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cs-CZ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14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620688"/>
            <a:ext cx="5987008" cy="796950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            MONEY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2"/>
            <a:ext cx="1738536" cy="4104456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endParaRPr lang="cs-CZ" sz="2400" b="1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£400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50p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£</a:t>
            </a:r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14.99</a:t>
            </a:r>
          </a:p>
          <a:p>
            <a:pPr marL="0" indent="0">
              <a:buNone/>
            </a:pPr>
            <a:endParaRPr lang="cs-CZ" sz="2400" i="1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i="1" dirty="0">
                <a:latin typeface="Arial" pitchFamily="34" charset="0"/>
                <a:cs typeface="Arial" pitchFamily="34" charset="0"/>
              </a:rPr>
              <a:t>€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9.40</a:t>
            </a:r>
          </a:p>
          <a:p>
            <a:r>
              <a:rPr lang="en-US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$</a:t>
            </a:r>
            <a:r>
              <a:rPr lang="cs-CZ" sz="2400" i="1" dirty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i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00</a:t>
            </a:r>
          </a:p>
          <a:p>
            <a:r>
              <a:rPr lang="cs-CZ" sz="2400" i="1" dirty="0">
                <a:latin typeface="Arial" pitchFamily="34" charset="0"/>
                <a:cs typeface="Arial" pitchFamily="34" charset="0"/>
              </a:rPr>
              <a:t>CZK125</a:t>
            </a:r>
            <a:endParaRPr lang="cs-CZ" sz="24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i="1" dirty="0">
              <a:solidFill>
                <a:srgbClr val="CC0066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411760" y="2636912"/>
            <a:ext cx="6552728" cy="4221088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endParaRPr lang="cs-CZ" sz="2400" b="1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pounds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ifty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 (pence)                            </a:t>
            </a:r>
          </a:p>
          <a:p>
            <a:pPr marL="0" indent="0">
              <a:buNone/>
            </a:pPr>
            <a:r>
              <a:rPr lang="cs-CZ" sz="2400" b="1" dirty="0" err="1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ourteen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pounds</a:t>
            </a:r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ninety-nine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euros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forty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</a:t>
            </a:r>
            <a:r>
              <a:rPr lang="cs-CZ" sz="2400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dollars</a:t>
            </a:r>
            <a:endParaRPr lang="cs-CZ" sz="2400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twenty-five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crowns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Radka\AppData\Local\Microsoft\Windows\Temporary Internet Files\Content.IE5\6YD8P9CI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17032"/>
            <a:ext cx="204699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0075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1412776"/>
            <a:ext cx="6131024" cy="1008112"/>
          </a:xfrm>
        </p:spPr>
        <p:txBody>
          <a:bodyPr/>
          <a:lstStyle/>
          <a:p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ORDINAL NUMBERS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08920"/>
            <a:ext cx="1810544" cy="4149080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endParaRPr lang="cs-CZ" sz="2400" b="1" dirty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1st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3rd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th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17th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20th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32nd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66th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129th</a:t>
            </a:r>
          </a:p>
          <a:p>
            <a:endParaRPr lang="cs-CZ" sz="2400" i="1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i="1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771800" y="2708920"/>
            <a:ext cx="5915000" cy="4149080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endParaRPr lang="cs-CZ" sz="2400" b="1" dirty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third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fifth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seventeenth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twentieth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thirty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-second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sixty-sixth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twenty-ninth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Radka\AppData\Local\Microsoft\Windows\Temporary Internet Files\Content.IE5\PAUAVYZ3\MC9004324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2496" y="3140968"/>
            <a:ext cx="15017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770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1412776"/>
            <a:ext cx="6131024" cy="1008112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             FRACTIONS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2"/>
            <a:ext cx="2098576" cy="3168352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cs-CZ" sz="2400" u="sng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½ 	</a:t>
            </a:r>
            <a:endParaRPr lang="cs-CZ" sz="2400" b="1" dirty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⅓ 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¾ 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⅞ 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cs-CZ" sz="24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½ 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55776" y="2636912"/>
            <a:ext cx="6131024" cy="3312368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half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third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fourths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quarters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even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eighths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welve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a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half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 descr="C:\Users\Radka\AppData\Local\Microsoft\Windows\Temporary Internet Files\Content.IE5\709B2HJF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12976"/>
            <a:ext cx="230425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52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1412776"/>
            <a:ext cx="6275040" cy="936104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               DECIMALS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2636912"/>
            <a:ext cx="2160240" cy="4104456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cs-CZ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6.2 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  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17.25 	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26.513 	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4.093	</a:t>
            </a:r>
          </a:p>
          <a:p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120.5</a:t>
            </a:r>
            <a:r>
              <a:rPr lang="cs-CZ" sz="2400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339752" y="2636912"/>
            <a:ext cx="6347048" cy="4032448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eventeen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wenty-six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our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twenty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Radka\AppData\Local\Microsoft\Windows\Temporary Internet Files\Content.IE5\6YD8P9CI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9226" y="2924944"/>
            <a:ext cx="235719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36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1340768"/>
            <a:ext cx="6131024" cy="1008112"/>
          </a:xfrm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          PERCENTAGE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08920"/>
            <a:ext cx="2170584" cy="3816424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lvl="0" indent="0">
              <a:buNone/>
            </a:pPr>
            <a:endParaRPr lang="cs-CZ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30 % 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68 %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100 %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52.17 % 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99.9 %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0" lvl="0" indent="0">
              <a:buNone/>
            </a:pPr>
            <a:endParaRPr lang="cs-CZ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843808" y="2708920"/>
            <a:ext cx="5842992" cy="3816424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hirty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percent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ixty-eight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percent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percent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fifty-two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percent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inety-nine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point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percent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Radka\AppData\Local\Microsoft\Windows\Temporary Internet Files\Content.IE5\PAUAVYZ3\MC9004324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180020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177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1412776"/>
            <a:ext cx="6203032" cy="1008112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                  DATES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64904"/>
            <a:ext cx="2314600" cy="4293096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cs-CZ" sz="2400" b="1" i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sz="2400" u="sng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cs-CZ" sz="2400" b="1" dirty="0" err="1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January</a:t>
            </a:r>
            <a:endParaRPr lang="cs-CZ" sz="2400" b="1" dirty="0" smtClean="0">
              <a:solidFill>
                <a:srgbClr val="0099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15/7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1800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1908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1995</a:t>
            </a:r>
          </a:p>
          <a:p>
            <a:r>
              <a:rPr lang="cs-CZ" sz="2400" b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2014</a:t>
            </a:r>
            <a:r>
              <a:rPr lang="cs-CZ" sz="2400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99792" y="2564904"/>
            <a:ext cx="5987008" cy="4293096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fourth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January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fifteenth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seventh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ighteen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hundred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ineteen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ineteen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ninety-five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thousand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fourteen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Radka\AppData\Local\Microsoft\Windows\Temporary Internet Files\Content.IE5\JRVXSEMF\MC90043266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4908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949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1052736"/>
            <a:ext cx="5987008" cy="1368152"/>
          </a:xfrm>
        </p:spPr>
        <p:txBody>
          <a:bodyPr/>
          <a:lstStyle/>
          <a:p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PHONE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NUMBERS</a:t>
            </a:r>
            <a:b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        AND </a:t>
            </a:r>
            <a:r>
              <a:rPr lang="cs-CZ" sz="4000" b="1" dirty="0">
                <a:solidFill>
                  <a:srgbClr val="92D050"/>
                </a:solidFill>
                <a:latin typeface="Arial" pitchFamily="34" charset="0"/>
                <a:ea typeface="+mn-ea"/>
                <a:cs typeface="Arial" pitchFamily="34" charset="0"/>
              </a:rPr>
              <a:t>POST CODES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64904"/>
            <a:ext cx="2026568" cy="4176464"/>
          </a:xfrm>
        </p:spPr>
        <p:txBody>
          <a:bodyPr/>
          <a:lstStyle/>
          <a:p>
            <a:pPr marL="0" lvl="0" indent="0">
              <a:buNone/>
            </a:pP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lvl="0" indent="0">
              <a:buNone/>
            </a:pPr>
            <a:endParaRPr lang="cs-CZ" sz="2400" u="sng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i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800 451 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cs-CZ" sz="2400" b="1" i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303 </a:t>
            </a:r>
            <a:r>
              <a:rPr lang="cs-CZ" sz="2400" b="1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677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cs-CZ" sz="2400" b="1" i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556 </a:t>
            </a:r>
            <a:r>
              <a:rPr lang="cs-CZ" sz="2400" b="1" i="1" dirty="0" smtClean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018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cs-CZ" sz="2400" b="1" i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503 03</a:t>
            </a:r>
            <a:r>
              <a:rPr lang="cs-CZ" sz="2400" b="1" dirty="0">
                <a:solidFill>
                  <a:srgbClr val="0099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cs-CZ" sz="2400" b="1" i="1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N10 3XM</a:t>
            </a:r>
            <a:r>
              <a:rPr lang="cs-CZ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483768" y="2564904"/>
            <a:ext cx="6203032" cy="4176464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err="1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cs-CZ" sz="2400" b="1" dirty="0" smtClean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endParaRPr lang="cs-CZ" sz="2400" b="1" i="1" dirty="0" smtClean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ight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double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double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ouble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eight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ive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</a:p>
          <a:p>
            <a:pPr marL="0" indent="0">
              <a:buNone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eks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3" name="Picture 3" descr="C:\Users\Radka\AppData\Local\Microsoft\Windows\Temporary Internet Files\Content.IE5\6YD8P9CI\MC90044145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33057"/>
            <a:ext cx="2598841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151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1268760"/>
            <a:ext cx="6059016" cy="1152128"/>
          </a:xfrm>
        </p:spPr>
        <p:txBody>
          <a:bodyPr/>
          <a:lstStyle/>
          <a:p>
            <a:r>
              <a:rPr lang="cs-CZ" sz="3600" b="1" dirty="0" smtClean="0">
                <a:solidFill>
                  <a:srgbClr val="92D050"/>
                </a:solidFill>
              </a:rPr>
              <a:t> ZDROJE </a:t>
            </a:r>
            <a:r>
              <a:rPr lang="cs-CZ" sz="3600" b="1" dirty="0">
                <a:solidFill>
                  <a:srgbClr val="92D050"/>
                </a:solidFill>
              </a:rPr>
              <a:t>A AUTORSKÁ PRÁVA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507288" cy="4221088"/>
          </a:xfrm>
        </p:spPr>
        <p:txBody>
          <a:bodyPr/>
          <a:lstStyle/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third edition. Cambridge: Cambridge University Press, 2004. ISBN 0521532892.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Essential Grammar in Use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Cambridge: Cambridge University Press, 1998.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Elementary: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9780194716826.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Headway Pre-intermediate: the third edition</a:t>
            </a:r>
            <a:r>
              <a:rPr lang="en-US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Press, 2007. ISBN 9780194716833. </a:t>
            </a: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endParaRPr lang="cs-CZ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cs-CZ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Všechny nepopsané kliparty a další grafické objekty jsou součástí prostředků výukového sw Smart Notebook a MS Office.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754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2506</TotalTime>
  <Words>401</Words>
  <Application>Microsoft Office PowerPoint</Application>
  <PresentationFormat>Předvádění na obrazovce (4:3)</PresentationFormat>
  <Paragraphs>152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Obchodní akademie, Střední odborná škola  a Jazyková škola s právem státní jazykové zkoušky,  Hradec Králové</vt:lpstr>
      <vt:lpstr>CARDINAL NUMBERS</vt:lpstr>
      <vt:lpstr>                    MONEY</vt:lpstr>
      <vt:lpstr>ORDINAL NUMBERS</vt:lpstr>
      <vt:lpstr>                     FRACTIONS</vt:lpstr>
      <vt:lpstr>                       DECIMALS</vt:lpstr>
      <vt:lpstr>           PERCENTAGE</vt:lpstr>
      <vt:lpstr>                          DATES</vt:lpstr>
      <vt:lpstr>        PHONE NUMBERS         AND POST CODES</vt:lpstr>
      <vt:lpstr> ZDROJE A AUTORSKÁ PRÁVA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Mamka</cp:lastModifiedBy>
  <cp:revision>346</cp:revision>
  <dcterms:created xsi:type="dcterms:W3CDTF">2013-03-05T07:35:14Z</dcterms:created>
  <dcterms:modified xsi:type="dcterms:W3CDTF">2014-05-24T19:59:30Z</dcterms:modified>
</cp:coreProperties>
</file>