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7" r:id="rId2"/>
    <p:sldId id="259" r:id="rId3"/>
    <p:sldId id="263" r:id="rId4"/>
    <p:sldId id="260" r:id="rId5"/>
    <p:sldId id="261" r:id="rId6"/>
    <p:sldId id="262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FF"/>
    <a:srgbClr val="CC0066"/>
    <a:srgbClr val="A50021"/>
    <a:srgbClr val="00CCFF"/>
    <a:srgbClr val="00FF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2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798BA7-8199-4F5F-B98A-2079705F0A5D}" type="datetimeFigureOut">
              <a:rPr lang="en-GB" smtClean="0"/>
              <a:pPr/>
              <a:t>24/05/2014</a:t>
            </a:fld>
            <a:endParaRPr lang="en-GB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B85331-96D5-4EF4-98F6-34B8D4C4EE1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1816160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1748DF-D60B-4A97-87F1-C494B2DED26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1C661B-6C16-479C-B707-08879EED582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053853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BB2CAB-4656-4643-B4FB-E2A3EE3C4AD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8B4B8-88FB-4EE7-A994-8AFB586974A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247350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671FC1-16D3-49B6-A73B-1EFF6D3CD02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F2B066-EADA-4B2E-B328-33F5A99E636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37935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1B8843-DA83-4AEE-A364-4021E78987F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794EDC-E975-4B49-946C-97F50385520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52857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2C8DA-2AE3-463A-A84C-14F887F9ABE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11568-7E75-4A0A-ADAA-A5D1D4EC6C8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24933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4C16A4-730B-417B-A5D8-CD5A94C9A47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467DD5-D1B0-407A-8EAC-92093430151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555414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9CD590-4B6C-4CC8-A28B-82903406F4D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7DC96E-94E1-4FDE-AAC0-781DD96A188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86770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17C34B-0EE9-412B-9C2B-37F5E6F1982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640E5-7032-4573-94FD-25FA00C0AD9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018068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D44ED8-1D21-4DDC-865F-D61CA3763DD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292EB-AF62-42DB-9F1D-766C1D00C2A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464924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D8437C-F00C-4CEF-8E46-2841A9D7F7D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D00DA-8E63-4AE4-9551-7F376FE9959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537567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74EC6F-BB03-404C-9F52-B1DA61ABD6E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642BCE-22B3-4358-87D8-CAD0485B2E3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601524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F760A84-D03D-4335-B239-AB9C290F5CF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9782140-8C38-4045-9120-8305EFAE02A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990016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dirty="0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7097540"/>
              </p:ext>
            </p:extLst>
          </p:nvPr>
        </p:nvGraphicFramePr>
        <p:xfrm>
          <a:off x="250825" y="2781300"/>
          <a:ext cx="8569325" cy="39724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Radka Černá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VY_32_INOVACE_5_ANGLICKY_JAZYK_GRAMATIKA_15Spojky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Anglický</a:t>
                      </a:r>
                      <a:r>
                        <a:rPr lang="cs-CZ" sz="1800" b="1" baseline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b="1" baseline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r>
                        <a:rPr lang="cs-CZ" sz="1800" b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– gramatika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Veřejnosprávní činnost/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Sociální činnost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4.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leden 2014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Spojky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a jejich užití v souvětí.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105456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4429" y="1340768"/>
            <a:ext cx="8229600" cy="1143000"/>
          </a:xfrm>
        </p:spPr>
        <p:txBody>
          <a:bodyPr/>
          <a:lstStyle/>
          <a:p>
            <a:pPr algn="r"/>
            <a:r>
              <a:rPr lang="cs-CZ" sz="4000" b="1" cap="all" dirty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CONJUNCTIONS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564904"/>
            <a:ext cx="8568952" cy="4176464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cs-CZ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but 	          </a:t>
            </a:r>
            <a:r>
              <a:rPr lang="cs-CZ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or</a:t>
            </a: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	   so	        </a:t>
            </a:r>
            <a:r>
              <a:rPr lang="cs-CZ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because</a:t>
            </a:r>
            <a:endParaRPr lang="cs-CZ" sz="2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use these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words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conjunctions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) to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put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two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sentences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together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They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make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one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longer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sentence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from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two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shorter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sentences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marL="0" indent="0">
              <a:buNone/>
            </a:pPr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	  </a:t>
            </a:r>
            <a:r>
              <a:rPr lang="cs-CZ" sz="2400" dirty="0" err="1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cs-CZ" sz="2400" dirty="0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car </a:t>
            </a:r>
            <a:r>
              <a:rPr lang="cs-CZ" sz="2400" dirty="0" err="1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stopped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		 </a:t>
            </a:r>
            <a:r>
              <a:rPr lang="cs-CZ" sz="2400" dirty="0" err="1" smtClean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cs-CZ" sz="2400" dirty="0" smtClean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driver </a:t>
            </a:r>
            <a:r>
              <a:rPr lang="cs-CZ" sz="2400" dirty="0" err="1" smtClean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got</a:t>
            </a:r>
            <a:r>
              <a:rPr lang="cs-CZ" sz="2400" dirty="0" smtClean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buNone/>
            </a:pPr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	       </a:t>
            </a:r>
            <a:r>
              <a:rPr lang="cs-CZ" sz="2400" dirty="0" err="1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cs-CZ" sz="2400" dirty="0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car </a:t>
            </a:r>
            <a:r>
              <a:rPr lang="cs-CZ" sz="2400" dirty="0" err="1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stopped</a:t>
            </a:r>
            <a:r>
              <a:rPr lang="cs-CZ" sz="2400" dirty="0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cs-CZ" sz="2400" dirty="0" smtClean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driver </a:t>
            </a:r>
            <a:r>
              <a:rPr lang="cs-CZ" sz="2400" dirty="0" err="1" smtClean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got</a:t>
            </a:r>
            <a:r>
              <a:rPr lang="cs-CZ" sz="2400" dirty="0" smtClean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buNone/>
            </a:pP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00336" y="2564904"/>
            <a:ext cx="7776864" cy="57606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331640" y="4725144"/>
            <a:ext cx="2520280" cy="57606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932040" y="4716377"/>
            <a:ext cx="2592288" cy="57606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763688" y="5632896"/>
            <a:ext cx="5400600" cy="57606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8"/>
          <p:cNvCxnSpPr>
            <a:stCxn id="5" idx="3"/>
          </p:cNvCxnSpPr>
          <p:nvPr/>
        </p:nvCxnSpPr>
        <p:spPr>
          <a:xfrm flipV="1">
            <a:off x="3851920" y="5004409"/>
            <a:ext cx="1080120" cy="8767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463988" y="5013176"/>
            <a:ext cx="0" cy="61972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029566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340768"/>
            <a:ext cx="8229600" cy="1143000"/>
          </a:xfrm>
        </p:spPr>
        <p:txBody>
          <a:bodyPr/>
          <a:lstStyle/>
          <a:p>
            <a:pPr algn="r"/>
            <a:r>
              <a:rPr lang="cs-CZ" sz="40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WORD ORDER</a:t>
            </a:r>
            <a:endParaRPr lang="cs-CZ" sz="4000" b="1" dirty="0">
              <a:solidFill>
                <a:srgbClr val="92D050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636912"/>
            <a:ext cx="8712968" cy="4104456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WORD ORDER OF A SUBORDINATE CLAUSE</a:t>
            </a:r>
          </a:p>
          <a:p>
            <a:pPr marL="0" indent="0">
              <a:buNone/>
            </a:pP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Don´t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forget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follow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rule </a:t>
            </a:r>
            <a:r>
              <a:rPr lang="cs-CZ" sz="2400" dirty="0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SUBJECT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+ </a:t>
            </a:r>
            <a:r>
              <a:rPr lang="cs-CZ" sz="2400" dirty="0" smtClean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VERB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in a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subordinate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clause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  <a:p>
            <a:pPr marL="0" indent="0">
              <a:buNone/>
            </a:pP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opened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window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because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was</a:t>
            </a:r>
            <a:r>
              <a:rPr lang="cs-CZ" sz="2400" dirty="0" smtClean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too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hot. </a:t>
            </a:r>
          </a:p>
          <a:p>
            <a:pPr marL="0" indent="0">
              <a:buNone/>
            </a:pP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While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</a:t>
            </a:r>
            <a:r>
              <a:rPr lang="cs-CZ" sz="2400" dirty="0" err="1" smtClean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waiting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for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bus, </a:t>
            </a:r>
            <a:r>
              <a:rPr lang="cs-CZ" sz="2400" dirty="0" err="1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started</a:t>
            </a:r>
            <a:r>
              <a:rPr lang="cs-CZ" sz="2400" dirty="0" smtClean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rain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buNone/>
            </a:pP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Although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they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twins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sz="2400" dirty="0" err="1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they</a:t>
            </a:r>
            <a:r>
              <a:rPr lang="cs-CZ" sz="2400" dirty="0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aren´t</a:t>
            </a:r>
            <a:r>
              <a:rPr lang="cs-CZ" sz="2400" dirty="0" smtClean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same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every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way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C:\Users\Radka\AppData\Local\Microsoft\Windows\Temporary Internet Files\Content.IE5\JRVXSEMF\MC900433883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429000"/>
            <a:ext cx="1346334" cy="1346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43938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340768"/>
            <a:ext cx="8229600" cy="1143000"/>
          </a:xfrm>
        </p:spPr>
        <p:txBody>
          <a:bodyPr/>
          <a:lstStyle/>
          <a:p>
            <a:pPr algn="r"/>
            <a:r>
              <a:rPr lang="cs-CZ" sz="4000" b="1" cap="all" dirty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AND, BUT, SO, BECAUSE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564904"/>
            <a:ext cx="8507288" cy="4176464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Notice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cs-CZ" sz="2400" i="1" dirty="0" smtClean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and, </a:t>
            </a:r>
            <a:r>
              <a:rPr lang="cs-CZ" sz="2400" dirty="0" smtClean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but,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so,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cs-CZ" sz="2400" dirty="0" err="1" smtClean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because</a:t>
            </a:r>
            <a:r>
              <a:rPr lang="cs-CZ" sz="2400" dirty="0" smtClean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join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sentences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like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coffee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I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like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tea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I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like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coffe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and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like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tea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like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Tom. I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don´t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like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his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wife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I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like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Tom, </a:t>
            </a:r>
            <a:r>
              <a:rPr lang="cs-CZ" sz="2400" b="1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but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don´t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like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his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wife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like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Judy. I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often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visit her. </a:t>
            </a: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I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like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Judy, </a:t>
            </a:r>
            <a:r>
              <a:rPr lang="cs-CZ" sz="2400" b="1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so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often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visit her.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like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my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job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It´s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interesting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I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like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my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job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b="1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because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it´s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interesting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pic>
        <p:nvPicPr>
          <p:cNvPr id="2050" name="Picture 2" descr="C:\Users\Radka\AppData\Local\Microsoft\Windows\Temporary Internet Files\Content.IE5\709B2HJF\MC9004377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284984"/>
            <a:ext cx="2016224" cy="2500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11249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340768"/>
            <a:ext cx="8229600" cy="1143000"/>
          </a:xfrm>
        </p:spPr>
        <p:txBody>
          <a:bodyPr/>
          <a:lstStyle/>
          <a:p>
            <a:pPr algn="r"/>
            <a:r>
              <a:rPr lang="cs-CZ" sz="4000" b="1" cap="all" dirty="0" err="1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Other</a:t>
            </a:r>
            <a:r>
              <a:rPr lang="cs-CZ" sz="4000" b="1" cap="all" dirty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cs-CZ" sz="4000" b="1" cap="all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CONJUNCTIONS</a:t>
            </a:r>
            <a:endParaRPr lang="cs-CZ" sz="4000" b="1" cap="all" dirty="0">
              <a:solidFill>
                <a:srgbClr val="92D050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9871" y="2492896"/>
            <a:ext cx="8784976" cy="4293096"/>
          </a:xfrm>
        </p:spPr>
        <p:txBody>
          <a:bodyPr/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WHEN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</a:t>
            </a:r>
            <a:r>
              <a:rPr lang="cs-CZ" sz="2400" dirty="0" err="1" smtClean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</a:t>
            </a:r>
            <a:r>
              <a:rPr lang="cs-CZ" sz="2400" dirty="0" smtClean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went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out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it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was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raining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IF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</a:t>
            </a:r>
            <a:r>
              <a:rPr lang="cs-CZ" sz="2400" dirty="0" err="1" smtClean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don´t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feel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well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 I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will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stay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home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UNTIL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Eva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didn´t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learn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read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until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she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was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8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ALTHOUGH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didn´t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come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sz="2400" dirty="0" err="1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although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wanted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WHILE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I met Peter </a:t>
            </a:r>
            <a:r>
              <a:rPr lang="cs-CZ" sz="2400" dirty="0" err="1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while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was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studying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university. 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AFTER 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  <a:r>
              <a:rPr lang="cs-CZ" sz="2400" dirty="0" err="1" smtClean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After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he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came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watched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TV.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BEFORE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Always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look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both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ways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before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cross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road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THAT´S WHY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He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didn´t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do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it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cs-CZ" sz="2400" dirty="0" err="1" smtClean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that´s</a:t>
            </a:r>
            <a:r>
              <a:rPr lang="cs-CZ" sz="2400" dirty="0" smtClean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</a:t>
            </a:r>
            <a:r>
              <a:rPr lang="cs-CZ" sz="2400" dirty="0" smtClean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have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to do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it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now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s-CZ" sz="2400" b="1" dirty="0" smtClean="0">
              <a:solidFill>
                <a:srgbClr val="CC00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4" name="Picture 2" descr="C:\Users\Radka\AppData\Local\Microsoft\Windows\Temporary Internet Files\Content.IE5\JRVXSEMF\MC9002321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492896"/>
            <a:ext cx="1614535" cy="2168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67731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340768"/>
            <a:ext cx="8229600" cy="1143000"/>
          </a:xfrm>
        </p:spPr>
        <p:txBody>
          <a:bodyPr/>
          <a:lstStyle/>
          <a:p>
            <a:pPr algn="r"/>
            <a:r>
              <a:rPr lang="cs-CZ" sz="4000" b="1" dirty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WHILE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2564904"/>
            <a:ext cx="8928992" cy="4176464"/>
          </a:xfrm>
        </p:spPr>
        <p:txBody>
          <a:bodyPr/>
          <a:lstStyle/>
          <a:p>
            <a:pPr marL="0" indent="0">
              <a:buNone/>
            </a:pPr>
            <a:r>
              <a:rPr lang="cs-CZ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While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conjunction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followed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by a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clause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cs-CZ" sz="2400" dirty="0" err="1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subject</a:t>
            </a:r>
            <a:r>
              <a:rPr lang="cs-CZ" sz="2400" dirty="0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+ </a:t>
            </a:r>
            <a:r>
              <a:rPr lang="cs-CZ" sz="2400" dirty="0" smtClean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verb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</a:p>
          <a:p>
            <a:pPr marL="0" indent="0">
              <a:buNone/>
            </a:pP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If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say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that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X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happened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while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happened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it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means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that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X and Y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happened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same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time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buNone/>
            </a:pPr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I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fell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and hurt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myself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while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smtClean="0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was</a:t>
            </a:r>
            <a:r>
              <a:rPr lang="cs-CZ" sz="2400" i="1" dirty="0" smtClean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playing</a:t>
            </a:r>
            <a:r>
              <a:rPr lang="cs-CZ" sz="2400" i="1" dirty="0" smtClean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i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tennis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= I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fell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and hurt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myself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same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time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was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playing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tennis</a:t>
            </a:r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098" name="Picture 2" descr="C:\Users\Radka\AppData\Local\Microsoft\Windows\Temporary Internet Files\Content.IE5\JRVXSEMF\MC9004257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4328" y="5445224"/>
            <a:ext cx="1231528" cy="1065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52904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1340768"/>
            <a:ext cx="8316416" cy="1143000"/>
          </a:xfrm>
        </p:spPr>
        <p:txBody>
          <a:bodyPr/>
          <a:lstStyle/>
          <a:p>
            <a:pPr algn="r"/>
            <a:r>
              <a:rPr lang="cs-CZ" sz="36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cs-CZ" sz="3600" b="1" dirty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    ZDROJE A AUTORSKÁ </a:t>
            </a:r>
            <a:r>
              <a:rPr lang="cs-CZ" sz="3600" b="1" dirty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PRÁVA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2636912"/>
            <a:ext cx="8784976" cy="4221088"/>
          </a:xfrm>
        </p:spPr>
        <p:txBody>
          <a:bodyPr/>
          <a:lstStyle/>
          <a:p>
            <a:pPr lvl="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2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English Grammar in Use</a:t>
            </a:r>
            <a:r>
              <a:rPr lang="en-US" sz="2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third edition. Cambridge: Cambridge University Press, 2004. ISBN 0521532892. </a:t>
            </a:r>
            <a:endParaRPr lang="cs-CZ" sz="2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2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Essential Grammar in Use</a:t>
            </a:r>
            <a:r>
              <a:rPr lang="en-US" sz="2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Cambridge: Cambridge University Press, 1998. </a:t>
            </a:r>
            <a:endParaRPr lang="cs-CZ" sz="2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2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Headway Elementary: the third edition</a:t>
            </a:r>
            <a:r>
              <a:rPr lang="en-US" sz="2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Oxford: Oxford University Press, 2007. ISBN 9780194716826. </a:t>
            </a:r>
            <a:endParaRPr lang="cs-CZ" sz="2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2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Headway Pre-intermediate: the third edition</a:t>
            </a:r>
            <a:r>
              <a:rPr lang="en-US" sz="2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Oxford: Oxford University Press, 2007. ISBN 9780194716833. </a:t>
            </a:r>
            <a:endParaRPr lang="cs-CZ" sz="2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1" fontAlgn="auto" hangingPunct="1">
              <a:spcAft>
                <a:spcPts val="0"/>
              </a:spcAft>
              <a:buNone/>
            </a:pPr>
            <a:endParaRPr lang="cs-CZ" sz="2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1" fontAlgn="auto" hangingPunct="1">
              <a:spcAft>
                <a:spcPts val="0"/>
              </a:spcAft>
              <a:buNone/>
            </a:pPr>
            <a:r>
              <a:rPr lang="cs-CZ" sz="2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Všechny nepopsané kliparty a další grafické objekty jsou součástí prostředků výukového sw Smart Notebook a MS Office.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51545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3000</TotalTime>
  <Words>447</Words>
  <Application>Microsoft Office PowerPoint</Application>
  <PresentationFormat>Předvádění na obrazovce (4:3)</PresentationFormat>
  <Paragraphs>63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Obchodní akademie, Střední odborná škola  a Jazyková škola s právem státní jazykové zkoušky,  Hradec Králové</vt:lpstr>
      <vt:lpstr>CONJUNCTIONS</vt:lpstr>
      <vt:lpstr>WORD ORDER</vt:lpstr>
      <vt:lpstr>AND, BUT, SO, BECAUSE</vt:lpstr>
      <vt:lpstr>Other CONJUNCTIONS</vt:lpstr>
      <vt:lpstr>WHILE</vt:lpstr>
      <vt:lpstr>      ZDROJE A AUTORSKÁ PRÁVA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Klimeš Vít</dc:creator>
  <cp:lastModifiedBy>Mamka</cp:lastModifiedBy>
  <cp:revision>357</cp:revision>
  <dcterms:created xsi:type="dcterms:W3CDTF">2013-03-05T07:35:14Z</dcterms:created>
  <dcterms:modified xsi:type="dcterms:W3CDTF">2014-05-24T20:00:24Z</dcterms:modified>
</cp:coreProperties>
</file>