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70" r:id="rId4"/>
    <p:sldId id="260" r:id="rId5"/>
    <p:sldId id="261" r:id="rId6"/>
    <p:sldId id="259" r:id="rId7"/>
    <p:sldId id="263" r:id="rId8"/>
    <p:sldId id="268" r:id="rId9"/>
    <p:sldId id="265" r:id="rId10"/>
    <p:sldId id="264" r:id="rId11"/>
    <p:sldId id="269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VY_32_INOVACE_16_Anglický jazyk 6. </a:t>
          </a:r>
          <a:r>
            <a:rPr lang="cs-CZ" sz="2000" baseline="0" dirty="0" err="1" smtClean="0"/>
            <a:t>ročník_Quiz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Quiz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47CA5E-9D9C-4F40-801F-3328DBA62722}" type="presOf" srcId="{D1B46980-6531-4606-95E6-44980827E919}" destId="{2BE915AB-18AA-4053-B92C-3BFC9ED204BB}" srcOrd="1" destOrd="0" presId="urn:microsoft.com/office/officeart/2005/8/layout/target3"/>
    <dgm:cxn modelId="{36156F43-18C6-46CC-ABB6-37F74AF9BECC}" type="presOf" srcId="{B651F6E3-6281-48DB-9319-2AEAFDAE7572}" destId="{619D679B-A015-4ECF-8348-D1034C574F40}" srcOrd="0" destOrd="0" presId="urn:microsoft.com/office/officeart/2005/8/layout/target3"/>
    <dgm:cxn modelId="{419D1853-7B02-4CA0-B719-AE956AD57A09}" type="presOf" srcId="{757F3AB3-0718-4624-B441-E567A8F0AB56}" destId="{333A1088-737F-45CB-B68E-254E46348037}" srcOrd="0" destOrd="0" presId="urn:microsoft.com/office/officeart/2005/8/layout/target3"/>
    <dgm:cxn modelId="{B8F841C3-62B6-4E3E-A15B-B82B2F8A1344}" type="presOf" srcId="{D1D4F407-5343-4D3F-B5B9-D407B03CAEB4}" destId="{D005CE8C-CC26-4C3E-AC11-E15060ECD759}" srcOrd="0" destOrd="0" presId="urn:microsoft.com/office/officeart/2005/8/layout/target3"/>
    <dgm:cxn modelId="{481F5019-6A5F-4F3F-9CC2-532A750A7244}" type="presOf" srcId="{D8197B8C-B260-4A16-BDF4-0947B075E274}" destId="{25B08C86-7E15-44DC-BE7F-FFB55DD49D12}" srcOrd="0" destOrd="0" presId="urn:microsoft.com/office/officeart/2005/8/layout/target3"/>
    <dgm:cxn modelId="{BC456194-8CCC-4879-A1A6-DE56FC97B582}" type="presOf" srcId="{D8197B8C-B260-4A16-BDF4-0947B075E274}" destId="{5A5FFA88-C948-4069-8E93-59FA12366E83}" srcOrd="1" destOrd="0" presId="urn:microsoft.com/office/officeart/2005/8/layout/target3"/>
    <dgm:cxn modelId="{9DC3189C-2120-42C2-B859-8ECE2FA30C2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9F0F04B-EBF9-44E5-9196-B9DB0395D9CC}" type="presOf" srcId="{4C35D32F-0EAB-4CD7-82EE-45574DC2A586}" destId="{890E4F0B-2866-4A3F-A3C7-2A14B1797930}" srcOrd="1" destOrd="0" presId="urn:microsoft.com/office/officeart/2005/8/layout/target3"/>
    <dgm:cxn modelId="{DA7E7C38-81FC-4C64-92F5-7BEC08A046A2}" type="presOf" srcId="{D1B46980-6531-4606-95E6-44980827E919}" destId="{6140AFEC-043D-4C43-A2F9-D0F5331DF3A3}" srcOrd="0" destOrd="0" presId="urn:microsoft.com/office/officeart/2005/8/layout/target3"/>
    <dgm:cxn modelId="{B7837FEE-6DEC-4E42-9320-50ACA6F5019D}" type="presOf" srcId="{4C35D32F-0EAB-4CD7-82EE-45574DC2A586}" destId="{8BEBB6EC-1DAA-4CAC-8A25-BC0FCBD5DBD5}" srcOrd="0" destOrd="0" presId="urn:microsoft.com/office/officeart/2005/8/layout/target3"/>
    <dgm:cxn modelId="{21A1697F-A0BF-417D-AD9A-7B67BE1FA92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FD8438-AB36-43F7-9075-497029C57D7A}" type="presParOf" srcId="{333A1088-737F-45CB-B68E-254E46348037}" destId="{F5ABB229-8D3B-4694-996A-96F23CF14429}" srcOrd="0" destOrd="0" presId="urn:microsoft.com/office/officeart/2005/8/layout/target3"/>
    <dgm:cxn modelId="{5BC808D7-C499-4205-B73D-97E054F588B3}" type="presParOf" srcId="{333A1088-737F-45CB-B68E-254E46348037}" destId="{F41139FD-01EE-4571-8B17-4FB00FC51163}" srcOrd="1" destOrd="0" presId="urn:microsoft.com/office/officeart/2005/8/layout/target3"/>
    <dgm:cxn modelId="{4E359574-A2E0-4872-8F19-A1DC5FC392C3}" type="presParOf" srcId="{333A1088-737F-45CB-B68E-254E46348037}" destId="{D005CE8C-CC26-4C3E-AC11-E15060ECD759}" srcOrd="2" destOrd="0" presId="urn:microsoft.com/office/officeart/2005/8/layout/target3"/>
    <dgm:cxn modelId="{50E0C330-7CEF-4175-B14A-4FB198CE1E3B}" type="presParOf" srcId="{333A1088-737F-45CB-B68E-254E46348037}" destId="{2C702D82-9B77-49B7-9568-BB8EB47C3372}" srcOrd="3" destOrd="0" presId="urn:microsoft.com/office/officeart/2005/8/layout/target3"/>
    <dgm:cxn modelId="{BF570E35-E3CA-4CF9-AE11-E43FAEF23DD1}" type="presParOf" srcId="{333A1088-737F-45CB-B68E-254E46348037}" destId="{A52A0455-90FF-4808-ABD0-F02540D31D5A}" srcOrd="4" destOrd="0" presId="urn:microsoft.com/office/officeart/2005/8/layout/target3"/>
    <dgm:cxn modelId="{C3DE205E-2F29-45F9-8DCB-BE53EC2F94C0}" type="presParOf" srcId="{333A1088-737F-45CB-B68E-254E46348037}" destId="{6140AFEC-043D-4C43-A2F9-D0F5331DF3A3}" srcOrd="5" destOrd="0" presId="urn:microsoft.com/office/officeart/2005/8/layout/target3"/>
    <dgm:cxn modelId="{A8942B06-AF54-417E-874D-C0E1659B37F2}" type="presParOf" srcId="{333A1088-737F-45CB-B68E-254E46348037}" destId="{9358AC05-5D7D-4327-9F80-1AD486AEA664}" srcOrd="6" destOrd="0" presId="urn:microsoft.com/office/officeart/2005/8/layout/target3"/>
    <dgm:cxn modelId="{4D194016-B9C0-40D5-8862-8785C1BDC0F9}" type="presParOf" srcId="{333A1088-737F-45CB-B68E-254E46348037}" destId="{313FC574-E1CD-4FB4-B054-0B805CE0447D}" srcOrd="7" destOrd="0" presId="urn:microsoft.com/office/officeart/2005/8/layout/target3"/>
    <dgm:cxn modelId="{98536445-C3A8-4B60-B98E-66EF54F4BA0A}" type="presParOf" srcId="{333A1088-737F-45CB-B68E-254E46348037}" destId="{619D679B-A015-4ECF-8348-D1034C574F40}" srcOrd="8" destOrd="0" presId="urn:microsoft.com/office/officeart/2005/8/layout/target3"/>
    <dgm:cxn modelId="{255F76A0-4BB1-418F-B64D-46B07BC93C57}" type="presParOf" srcId="{333A1088-737F-45CB-B68E-254E46348037}" destId="{322283A8-4A27-4CDA-BAE3-F381106A9174}" srcOrd="9" destOrd="0" presId="urn:microsoft.com/office/officeart/2005/8/layout/target3"/>
    <dgm:cxn modelId="{8FE8C292-A82D-4AF7-8126-3392F0A49819}" type="presParOf" srcId="{333A1088-737F-45CB-B68E-254E46348037}" destId="{FFC9F71D-1B4F-4AD9-A4A6-86ADEFC8AF5C}" srcOrd="10" destOrd="0" presId="urn:microsoft.com/office/officeart/2005/8/layout/target3"/>
    <dgm:cxn modelId="{BA6B0FB2-2093-4E67-B410-9B65A83850F6}" type="presParOf" srcId="{333A1088-737F-45CB-B68E-254E46348037}" destId="{25B08C86-7E15-44DC-BE7F-FFB55DD49D12}" srcOrd="11" destOrd="0" presId="urn:microsoft.com/office/officeart/2005/8/layout/target3"/>
    <dgm:cxn modelId="{F0B51AAF-65A3-4160-926A-6CE1CBE61249}" type="presParOf" srcId="{333A1088-737F-45CB-B68E-254E46348037}" destId="{76644BE8-9D7C-4C09-B250-3D10AF48CBB7}" srcOrd="12" destOrd="0" presId="urn:microsoft.com/office/officeart/2005/8/layout/target3"/>
    <dgm:cxn modelId="{2B59FC2C-4546-4756-A14E-D14331760597}" type="presParOf" srcId="{333A1088-737F-45CB-B68E-254E46348037}" destId="{EE85B701-7295-41C0-BA7A-34D3756A2AE6}" srcOrd="13" destOrd="0" presId="urn:microsoft.com/office/officeart/2005/8/layout/target3"/>
    <dgm:cxn modelId="{2C1391D5-9659-4A89-8B1D-F8E0542A5F75}" type="presParOf" srcId="{333A1088-737F-45CB-B68E-254E46348037}" destId="{8BEBB6EC-1DAA-4CAC-8A25-BC0FCBD5DBD5}" srcOrd="14" destOrd="0" presId="urn:microsoft.com/office/officeart/2005/8/layout/target3"/>
    <dgm:cxn modelId="{0950AF98-9C93-4E4A-A12A-D1B9E0ABD2B4}" type="presParOf" srcId="{333A1088-737F-45CB-B68E-254E46348037}" destId="{AED2198E-93D5-4001-81B4-73124B309672}" srcOrd="15" destOrd="0" presId="urn:microsoft.com/office/officeart/2005/8/layout/target3"/>
    <dgm:cxn modelId="{54BD3B8F-2476-4311-910F-CAA30F217C6B}" type="presParOf" srcId="{333A1088-737F-45CB-B68E-254E46348037}" destId="{2BE915AB-18AA-4053-B92C-3BFC9ED204BB}" srcOrd="16" destOrd="0" presId="urn:microsoft.com/office/officeart/2005/8/layout/target3"/>
    <dgm:cxn modelId="{2F566D60-DDCD-4E44-8165-5EA1DAA9DC99}" type="presParOf" srcId="{333A1088-737F-45CB-B68E-254E46348037}" destId="{6BB5E863-4638-4E1D-BFDE-399D028AC4ED}" srcOrd="17" destOrd="0" presId="urn:microsoft.com/office/officeart/2005/8/layout/target3"/>
    <dgm:cxn modelId="{1A1DDFAB-336B-42B1-85DB-C4B7EE790A63}" type="presParOf" srcId="{333A1088-737F-45CB-B68E-254E46348037}" destId="{5A5FFA88-C948-4069-8E93-59FA12366E83}" srcOrd="18" destOrd="0" presId="urn:microsoft.com/office/officeart/2005/8/layout/target3"/>
    <dgm:cxn modelId="{44ED5681-2595-4C14-B24C-3BFAA11E77C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VY_32_INOVACE_16_Anglický jazyk 6. </a:t>
          </a:r>
          <a:r>
            <a:rPr lang="cs-CZ" sz="2000" kern="1200" baseline="0" dirty="0" err="1" smtClean="0"/>
            <a:t>ročník_Quiz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Quiz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9124FB-50FF-48F6-B699-94EFC675CB95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1AC13E-7582-48CC-981C-01AAF04B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554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908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259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523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7841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342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401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954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8036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849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687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AC13E-7582-48CC-981C-01AAF04B71F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34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070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642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39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125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510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500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724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077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54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80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226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405F0-A44E-4034-96E9-5C4F140B453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491A8-72B9-4459-B406-5A440FAD5B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744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555357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04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565032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jazyk, 6. ročník, </a:t>
            </a:r>
            <a:r>
              <a:rPr lang="cs-CZ" sz="2400" dirty="0" err="1" smtClean="0"/>
              <a:t>Quiz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Použití 3. stupně přídavných jmen ve větách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Zeměpisný test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Výsledky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Kvíz z přírodopisu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Výsledky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116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692696"/>
            <a:ext cx="2252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</a:t>
            </a:r>
            <a:r>
              <a:rPr lang="cs-CZ" sz="3200" b="1" dirty="0" err="1" smtClean="0">
                <a:solidFill>
                  <a:srgbClr val="FF0000"/>
                </a:solidFill>
              </a:rPr>
              <a:t>Quiz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262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quiz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programme</a:t>
            </a:r>
            <a:r>
              <a:rPr lang="cs-CZ" sz="2800" b="1" dirty="0" smtClean="0"/>
              <a:t> on Czech </a:t>
            </a:r>
            <a:r>
              <a:rPr lang="cs-CZ" sz="2800" b="1" dirty="0" err="1" smtClean="0"/>
              <a:t>Tv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140968"/>
            <a:ext cx="3425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A-Z </a:t>
            </a:r>
            <a:r>
              <a:rPr lang="cs-CZ" sz="2800" b="1" dirty="0" err="1" smtClean="0">
                <a:solidFill>
                  <a:srgbClr val="FF0000"/>
                </a:solidFill>
              </a:rPr>
              <a:t>quiz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118962"/>
            <a:ext cx="5924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  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?  </a:t>
            </a:r>
            <a:r>
              <a:rPr lang="cs-CZ" sz="2800" b="1" dirty="0" err="1" smtClean="0"/>
              <a:t>Try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memory</a:t>
            </a:r>
            <a:r>
              <a:rPr lang="cs-CZ" sz="2800" b="1" dirty="0"/>
              <a:t>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50128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955" y="764704"/>
            <a:ext cx="565007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 </a:t>
            </a:r>
            <a:r>
              <a:rPr lang="cs-CZ" sz="2800" b="1" u="sng" dirty="0" err="1" smtClean="0"/>
              <a:t>quiz</a:t>
            </a:r>
            <a:r>
              <a:rPr lang="cs-CZ" sz="2800" b="1" u="sng" dirty="0" smtClean="0"/>
              <a:t>  1   - </a:t>
            </a:r>
            <a:r>
              <a:rPr lang="cs-CZ" sz="2800" b="1" u="sng" dirty="0" err="1" smtClean="0"/>
              <a:t>geography</a:t>
            </a:r>
            <a:endParaRPr lang="cs-CZ" sz="2800" b="1" u="sng" dirty="0" smtClean="0"/>
          </a:p>
          <a:p>
            <a:r>
              <a:rPr lang="cs-CZ" sz="2800" dirty="0" smtClean="0"/>
              <a:t>1)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continent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?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1026" name="Picture 2" descr="http://ts4.mm.bing.net/images/thumbnail.aspx?q=5004397590938551&amp;id=b9b31f43cbbcec3d43b18d6e07fbf998&amp;url=http%3a%2f%2fparfumdesoie.free.fr%2fas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887" y="1823739"/>
            <a:ext cx="2167795" cy="161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964" y="3645024"/>
            <a:ext cx="763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desert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1028" name="Picture 4" descr="http://ts1.mm.bing.net/images/thumbnail.aspx?q=4910247630537816&amp;id=53ac2dc98c80abb55871d25d6753fc23&amp;url=http%3a%2f%2fhotelmee.com%2fblog%2fwp-content%2fuploads%2f2009%2f02%2fsahara-came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667" y="4365105"/>
            <a:ext cx="2512648" cy="175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2417336"/>
            <a:ext cx="811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Asia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5013176"/>
            <a:ext cx="1201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Sahara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67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9" y="836711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6405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coldest</a:t>
            </a:r>
            <a:r>
              <a:rPr lang="cs-CZ" sz="2800" dirty="0" smtClean="0"/>
              <a:t> place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2050" name="Picture 2" descr="http://ts1.mm.bing.net/images/thumbnail.aspx?q=4841674181968448&amp;id=daf1d3cbcab6766938cb9a997c405097&amp;url=http%3a%2f%2furbokida.private.lt%2ffiles%2f2010%2f03%2fantarkti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59877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3429000"/>
            <a:ext cx="6496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country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2052" name="Picture 4" descr="http://ts3.mm.bing.net/images/thumbnail.aspx?q=5016870190647318&amp;id=c676366721beb5156116552201acc840&amp;url=http%3a%2f%2fleccos.com%2fpics%2fpic%2frusko-_map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126" y="4293096"/>
            <a:ext cx="2857500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84626" y="2204864"/>
            <a:ext cx="22796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</a:rPr>
              <a:t>n </a:t>
            </a:r>
            <a:r>
              <a:rPr lang="cs-CZ" sz="2800" b="1" dirty="0" err="1" smtClean="0">
                <a:solidFill>
                  <a:srgbClr val="FF0000"/>
                </a:solidFill>
              </a:rPr>
              <a:t>Antarctica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5145584"/>
            <a:ext cx="1130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Russia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548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873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highest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05064"/>
            <a:ext cx="6997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smallest</a:t>
            </a:r>
            <a:r>
              <a:rPr lang="cs-CZ" sz="2800" dirty="0" smtClean="0"/>
              <a:t> </a:t>
            </a:r>
            <a:r>
              <a:rPr lang="cs-CZ" sz="2800" dirty="0" err="1" smtClean="0"/>
              <a:t>continent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410" y="4769842"/>
            <a:ext cx="2352626" cy="1568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Milan\AppData\Local\Microsoft\Windows\Temporary Internet Files\Content.IE5\4ZZWV4NR\MP900177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158" y="4769842"/>
            <a:ext cx="2388451" cy="1568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3262932" cy="203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2576458"/>
            <a:ext cx="2180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Mount </a:t>
            </a:r>
            <a:r>
              <a:rPr lang="cs-CZ" sz="2800" b="1" dirty="0" err="1" smtClean="0">
                <a:solidFill>
                  <a:srgbClr val="FF0000"/>
                </a:solidFill>
              </a:rPr>
              <a:t>Everst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5445224"/>
            <a:ext cx="1511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Australia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16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3516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</a:t>
            </a:r>
            <a:r>
              <a:rPr lang="cs-CZ" sz="2800" dirty="0" err="1" smtClean="0"/>
              <a:t>ocean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8)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</a:t>
            </a:r>
            <a:r>
              <a:rPr lang="cs-CZ" sz="2800" dirty="0" err="1" smtClean="0"/>
              <a:t>coral</a:t>
            </a:r>
            <a:r>
              <a:rPr lang="cs-CZ" sz="2800" dirty="0" smtClean="0"/>
              <a:t> </a:t>
            </a:r>
            <a:r>
              <a:rPr lang="cs-CZ" sz="2800" dirty="0" err="1" smtClean="0"/>
              <a:t>reef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</a:p>
          <a:p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564" y="1246306"/>
            <a:ext cx="3067146" cy="2038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2533839"/>
            <a:ext cx="1718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Pacific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5301208"/>
            <a:ext cx="2272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n</a:t>
            </a:r>
            <a:r>
              <a:rPr lang="cs-CZ" sz="2800" b="1" dirty="0" err="1" smtClean="0">
                <a:solidFill>
                  <a:srgbClr val="FF0000"/>
                </a:solidFill>
              </a:rPr>
              <a:t>ear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Australia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aa.ecn.cz/aaa/img.php?src=/img_upload/e6ffb6c50bc1424ab10ecf09e063cd63/albums/userpics/10004/Blue_Linckia_Starfish.JPG&amp;w=3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037" y="4101074"/>
            <a:ext cx="1800200" cy="240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71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7370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second </a:t>
            </a:r>
            <a:r>
              <a:rPr lang="cs-CZ" sz="2800" dirty="0" err="1" smtClean="0"/>
              <a:t>largest</a:t>
            </a:r>
            <a:r>
              <a:rPr lang="cs-CZ" sz="2800" dirty="0" smtClean="0"/>
              <a:t> </a:t>
            </a:r>
            <a:r>
              <a:rPr lang="cs-CZ" sz="2800" dirty="0" err="1" smtClean="0"/>
              <a:t>coutry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/>
              <a:t>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2808312" cy="1404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1772816"/>
            <a:ext cx="1293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Canada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645024"/>
            <a:ext cx="6712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10)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deepest</a:t>
            </a:r>
            <a:r>
              <a:rPr lang="cs-CZ" sz="2800" dirty="0" smtClean="0"/>
              <a:t> place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3076" name="Picture 4" descr="http://ts4.mm.bing.net/images/thumbnail.aspx?q=4718069341817307&amp;id=918520710bccab2a5cba09410617bc42&amp;url=http%3a%2f%2fgetfile4.posterous.com%2fgetfile%2ffiles.posterous.com%2fzazracnik%2fGTQwdvh4ovtOHpCiqylMmW5yR2GhpN28PgfMq7Nvd5FuWyiRBZUxM7q7tmli%2fcolecanth.jpg.scaled6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37112"/>
            <a:ext cx="2857500" cy="193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96136" y="5229200"/>
            <a:ext cx="3114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</a:rPr>
              <a:t>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Pacific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Ocean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46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70749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Results</a:t>
            </a:r>
            <a:r>
              <a:rPr lang="cs-CZ" sz="2800" b="1" u="sng" dirty="0" smtClean="0"/>
              <a:t>:</a:t>
            </a:r>
          </a:p>
          <a:p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Asia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Sahara</a:t>
            </a:r>
          </a:p>
          <a:p>
            <a:pPr marL="514350" indent="-514350">
              <a:buAutoNum type="arabicParenR"/>
            </a:pPr>
            <a:r>
              <a:rPr lang="cs-CZ" sz="2800" b="1" dirty="0" err="1" smtClean="0"/>
              <a:t>Antarctica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Russia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Mount Everest</a:t>
            </a:r>
          </a:p>
          <a:p>
            <a:pPr marL="514350" indent="-514350">
              <a:buAutoNum type="arabicParenR"/>
            </a:pPr>
            <a:r>
              <a:rPr lang="cs-CZ" sz="2800" b="1" dirty="0" err="1" smtClean="0"/>
              <a:t>Australia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Pacific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Ocean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err="1"/>
              <a:t>n</a:t>
            </a:r>
            <a:r>
              <a:rPr lang="cs-CZ" sz="2800" b="1" dirty="0" err="1" smtClean="0"/>
              <a:t>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Australia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Canada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/>
              <a:t> </a:t>
            </a:r>
            <a:r>
              <a:rPr lang="cs-CZ" sz="2800" b="1" dirty="0" smtClean="0"/>
              <a:t>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Pacific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Ocean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6161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69638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quiz</a:t>
            </a:r>
            <a:r>
              <a:rPr lang="cs-CZ" sz="2800" b="1" u="sng" dirty="0" smtClean="0"/>
              <a:t> 2 – science</a:t>
            </a:r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largest</a:t>
            </a:r>
            <a:r>
              <a:rPr lang="cs-CZ" sz="2800" b="1" dirty="0" smtClean="0"/>
              <a:t> animal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world</a:t>
            </a:r>
            <a:r>
              <a:rPr lang="cs-CZ" sz="2800" b="1" dirty="0" smtClean="0"/>
              <a:t>?</a:t>
            </a:r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tallest</a:t>
            </a:r>
            <a:r>
              <a:rPr lang="cs-CZ" sz="2800" b="1" dirty="0" smtClean="0"/>
              <a:t> animal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world</a:t>
            </a:r>
            <a:r>
              <a:rPr lang="cs-CZ" sz="2800" b="1" dirty="0" smtClean="0"/>
              <a:t>?</a:t>
            </a:r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animal </a:t>
            </a:r>
            <a:r>
              <a:rPr lang="cs-CZ" sz="2800" b="1" dirty="0" err="1" smtClean="0"/>
              <a:t>lives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shortest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time</a:t>
            </a:r>
            <a:r>
              <a:rPr lang="cs-CZ" sz="2800" b="1" dirty="0" smtClean="0"/>
              <a:t>?</a:t>
            </a:r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fastest</a:t>
            </a:r>
            <a:r>
              <a:rPr lang="cs-CZ" sz="2800" b="1" dirty="0" smtClean="0"/>
              <a:t> animal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world</a:t>
            </a:r>
            <a:r>
              <a:rPr lang="cs-CZ" sz="2800" b="1" dirty="0" smtClean="0"/>
              <a:t>?</a:t>
            </a:r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9483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s1.mm.bing.net/images/thumbnail.aspx?q=4618404633641052&amp;id=30a4c1c79fe6af98752b887f30e5a68c&amp;url=http%3a%2f%2fwww.zabaci.cz%2fobrazky%2fblueWha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07" y="195526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ilan\AppData\Local\Microsoft\Windows\Temporary Internet Files\Content.IE5\VT2QK1QZ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136" y="188640"/>
            <a:ext cx="153692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http://ts2.mm.bing.net/images/thumbnail.aspx?q=4753992444217093&amp;id=b2474104275ecad57e36de27d5a68d5f&amp;url=http%3a%2f%2fwww.guh.cz%2fedu%2fbi%2fbiologie_bezobratli%2ffoto09%2ffoto_0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188595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ilan\AppData\Local\Microsoft\Windows\Temporary Internet Files\Content.IE5\YTD5QMVC\MP90018046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578" y="3501008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805264"/>
            <a:ext cx="1813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3) </a:t>
            </a:r>
            <a:r>
              <a:rPr lang="cs-CZ" sz="2800" b="1" dirty="0" err="1" smtClean="0">
                <a:solidFill>
                  <a:srgbClr val="FF0000"/>
                </a:solidFill>
              </a:rPr>
              <a:t>mayfly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4888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lue </a:t>
            </a:r>
            <a:r>
              <a:rPr lang="cs-CZ" sz="2800" b="1" dirty="0" err="1" smtClean="0">
                <a:solidFill>
                  <a:srgbClr val="FF0000"/>
                </a:solidFill>
              </a:rPr>
              <a:t>whale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261049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2) </a:t>
            </a:r>
            <a:r>
              <a:rPr lang="cs-CZ" sz="2800" b="1" dirty="0" err="1" smtClean="0">
                <a:solidFill>
                  <a:srgbClr val="FF0000"/>
                </a:solidFill>
              </a:rPr>
              <a:t>giraffe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606687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4) </a:t>
            </a:r>
            <a:r>
              <a:rPr lang="cs-CZ" sz="2800" b="1" dirty="0" err="1" smtClean="0">
                <a:solidFill>
                  <a:srgbClr val="FF0000"/>
                </a:solidFill>
              </a:rPr>
              <a:t>cheetah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58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140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4 </a:t>
            </a:r>
            <a:r>
              <a:rPr lang="cs-CZ" sz="2800" b="1" dirty="0" err="1" smtClean="0"/>
              <a:t>questions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another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quiz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646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27576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</a:t>
            </a:r>
          </a:p>
          <a:p>
            <a:endParaRPr lang="cs-CZ" sz="2800" dirty="0" smtClean="0"/>
          </a:p>
          <a:p>
            <a:r>
              <a:rPr lang="cs-CZ" sz="2800" dirty="0" smtClean="0"/>
              <a:t>http://microsoft.com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578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294</Words>
  <Application>Microsoft Office PowerPoint</Application>
  <PresentationFormat>Předvádění na obrazovce (4:3)</PresentationFormat>
  <Paragraphs>91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dana</cp:lastModifiedBy>
  <cp:revision>16</cp:revision>
  <dcterms:created xsi:type="dcterms:W3CDTF">2012-03-25T16:39:56Z</dcterms:created>
  <dcterms:modified xsi:type="dcterms:W3CDTF">2012-04-11T16:45:41Z</dcterms:modified>
</cp:coreProperties>
</file>