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F8F74E-5F9B-433F-A4B6-6C734B6047E4}" type="datetimeFigureOut">
              <a:rPr lang="cs-CZ" smtClean="0"/>
              <a:pPr/>
              <a:t>9.7.2014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C7806-393B-49B5-B762-DA111B3C1F9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019390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úhlý trojúhe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lný tvar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Přímá spojovací čár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90BD13F-F836-479E-94B3-E893B80406B0}" type="datetimeFigureOut">
              <a:rPr lang="cs-CZ" smtClean="0"/>
              <a:pPr/>
              <a:t>9.7.2014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0BD13F-F836-479E-94B3-E893B80406B0}" type="datetimeFigureOut">
              <a:rPr lang="cs-CZ" smtClean="0"/>
              <a:pPr/>
              <a:t>9.7.2014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0BD13F-F836-479E-94B3-E893B80406B0}" type="datetimeFigureOut">
              <a:rPr lang="cs-CZ" smtClean="0"/>
              <a:pPr/>
              <a:t>9.7.2014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0BD13F-F836-479E-94B3-E893B80406B0}" type="datetimeFigureOut">
              <a:rPr lang="cs-CZ" smtClean="0"/>
              <a:pPr/>
              <a:t>9.7.2014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0BD13F-F836-479E-94B3-E893B80406B0}" type="datetimeFigureOut">
              <a:rPr lang="cs-CZ" smtClean="0"/>
              <a:pPr/>
              <a:t>9.7.2014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Dvojitá šip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vojitá šip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0BD13F-F836-479E-94B3-E893B80406B0}" type="datetimeFigureOut">
              <a:rPr lang="cs-CZ" smtClean="0"/>
              <a:pPr/>
              <a:t>9.7.2014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0BD13F-F836-479E-94B3-E893B80406B0}" type="datetimeFigureOut">
              <a:rPr lang="cs-CZ" smtClean="0"/>
              <a:pPr/>
              <a:t>9.7.2014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0BD13F-F836-479E-94B3-E893B80406B0}" type="datetimeFigureOut">
              <a:rPr lang="cs-CZ" smtClean="0"/>
              <a:pPr/>
              <a:t>9.7.2014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0BD13F-F836-479E-94B3-E893B80406B0}" type="datetimeFigureOut">
              <a:rPr lang="cs-CZ" smtClean="0"/>
              <a:pPr/>
              <a:t>9.7.2014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90BD13F-F836-479E-94B3-E893B80406B0}" type="datetimeFigureOut">
              <a:rPr lang="cs-CZ" smtClean="0"/>
              <a:pPr/>
              <a:t>9.7.2014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90BD13F-F836-479E-94B3-E893B80406B0}" type="datetimeFigureOut">
              <a:rPr lang="cs-CZ" smtClean="0"/>
              <a:pPr/>
              <a:t>9.7.2014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úhlý trojúhe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Přímá spojovací čár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vojitá šip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vojitá šip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Přímá spojovací čár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90BD13F-F836-479E-94B3-E893B80406B0}" type="datetimeFigureOut">
              <a:rPr lang="cs-CZ" smtClean="0"/>
              <a:pPr/>
              <a:t>9.7.2014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Rok 2060</a:t>
            </a:r>
            <a:endParaRPr lang="cs-CZ" dirty="0"/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Moje fantazie o budoucnost</a:t>
            </a:r>
            <a:endParaRPr lang="cs-CZ" dirty="0"/>
          </a:p>
        </p:txBody>
      </p:sp>
      <p:pic>
        <p:nvPicPr>
          <p:cNvPr id="6" name="Obrázek 5" descr="logo_barev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16632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cs-CZ" dirty="0"/>
              <a:t>Výpočetní technika</a:t>
            </a:r>
            <a:br>
              <a:rPr lang="cs-CZ" dirty="0"/>
            </a:br>
            <a:endParaRPr lang="cs-CZ" dirty="0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cs-CZ" dirty="0"/>
              <a:t>Komunikace</a:t>
            </a:r>
            <a:br>
              <a:rPr lang="cs-CZ" dirty="0"/>
            </a:b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37</TotalTime>
  <Words>9</Words>
  <Application>Microsoft Office PowerPoint</Application>
  <PresentationFormat>Předvádění na obrazovce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</vt:i4>
      </vt:variant>
    </vt:vector>
  </HeadingPairs>
  <TitlesOfParts>
    <vt:vector size="4" baseType="lpstr">
      <vt:lpstr>Shluk</vt:lpstr>
      <vt:lpstr>Rok 2060</vt:lpstr>
      <vt:lpstr>Výpočetní technika </vt:lpstr>
      <vt:lpstr>Komunikace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Rok 2060</dc:title>
  <dc:creator>Marta</dc:creator>
  <cp:lastModifiedBy>pe</cp:lastModifiedBy>
  <cp:revision>6</cp:revision>
  <dcterms:created xsi:type="dcterms:W3CDTF">2013-11-25T20:44:33Z</dcterms:created>
  <dcterms:modified xsi:type="dcterms:W3CDTF">2014-07-09T16:08:54Z</dcterms:modified>
</cp:coreProperties>
</file>