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8"/>
  </p:notesMasterIdLst>
  <p:handoutMasterIdLst>
    <p:handoutMasterId r:id="rId9"/>
  </p:handoutMasterIdLst>
  <p:sldIdLst>
    <p:sldId id="256" r:id="rId2"/>
    <p:sldId id="262" r:id="rId3"/>
    <p:sldId id="261" r:id="rId4"/>
    <p:sldId id="257" r:id="rId5"/>
    <p:sldId id="258" r:id="rId6"/>
    <p:sldId id="263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>
      <p:cViewPr varScale="1">
        <p:scale>
          <a:sx n="57" d="100"/>
          <a:sy n="57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1656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4EEAF-F817-425D-BB85-74650283C645}" type="datetime6">
              <a:rPr lang="cs-CZ" smtClean="0"/>
              <a:t>červenec ’14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cs-CZ" smtClean="0"/>
              <a:t>jméno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21109E-9380-4652-A94A-3143B201982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913093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C6688C-6899-4385-BC24-3FAB12D99563}" type="datetime6">
              <a:rPr lang="cs-CZ" smtClean="0"/>
              <a:t>červenec ’14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cs-CZ" smtClean="0"/>
              <a:t>jméno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C7806-393B-49B5-B762-DA111B3C1F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000502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209E634E-0B72-4FD7-B589-C0ACE9857459}" type="datetime6">
              <a:rPr lang="cs-CZ" smtClean="0"/>
              <a:t>červenec ’14</a:t>
            </a:fld>
            <a:endParaRPr lang="cs-CZ"/>
          </a:p>
        </p:txBody>
      </p:sp>
      <p:sp>
        <p:nvSpPr>
          <p:cNvPr id="8" name="Zástupný symbol pro záhlaví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cs-CZ" smtClean="0"/>
              <a:t>jméno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94C7806-393B-49B5-B762-DA111B3C1F9B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640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4B06AE5-DC3B-4D84-8F8C-9A6FC5AD71FB}" type="datetime6">
              <a:rPr lang="cs-CZ" smtClean="0"/>
              <a:t>červenec ’14</a:t>
            </a:fld>
            <a:endParaRPr lang="cs-CZ"/>
          </a:p>
        </p:txBody>
      </p:sp>
      <p:sp>
        <p:nvSpPr>
          <p:cNvPr id="6" name="Zástupný symbol pro záhlaví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cs-CZ" smtClean="0"/>
              <a:t>jméno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94C7806-393B-49B5-B762-DA111B3C1F9B}" type="slidenum">
              <a:rPr lang="cs-CZ" smtClean="0"/>
              <a:pPr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0784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0C6688C-6899-4385-BC24-3FAB12D99563}" type="datetime6">
              <a:rPr lang="cs-CZ" smtClean="0"/>
              <a:t>červenec ’14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cs-CZ" smtClean="0"/>
              <a:t>jméno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94C7806-393B-49B5-B762-DA111B3C1F9B}" type="slidenum">
              <a:rPr lang="cs-CZ" smtClean="0"/>
              <a:pPr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8526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9C7F67B-55A4-40A8-9C3A-3AA9220E0333}" type="datetime6">
              <a:rPr lang="cs-CZ" smtClean="0"/>
              <a:t>červenec ’14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2226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aoblený obdélník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Zaoblený obdélník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Nadpis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0" name="Podnadpis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9D0CF5-7CED-4EE0-AE1D-0FCDDA5D4D8B}" type="datetime1">
              <a:rPr lang="cs-CZ" smtClean="0"/>
              <a:t>8.7.2014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11" name="Zástupný symbol pro číslo snímk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5A3FA4-F046-4FF4-A163-8D83DCDC8730}" type="datetime1">
              <a:rPr lang="cs-CZ" smtClean="0"/>
              <a:t>8.7.2014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4984F0-F1E8-4038-9762-DF5906D87A68}" type="datetime1">
              <a:rPr lang="cs-CZ" smtClean="0"/>
              <a:t>8.7.2014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6B24C7-4B8A-4BBB-BA1C-5293F60C4942}" type="datetime1">
              <a:rPr lang="cs-CZ" smtClean="0"/>
              <a:t>8.7.2014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aoblený obdélník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Zaoblený obdélník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9EE70E-BAEA-49F7-AAD1-215BCC9FCB44}" type="datetime1">
              <a:rPr lang="cs-CZ" smtClean="0"/>
              <a:t>8.7.2014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F24B9D-B895-4078-9703-617204B4C582}" type="datetime1">
              <a:rPr lang="cs-CZ" smtClean="0"/>
              <a:t>8.7.2014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CCE5FB-869B-4A0E-8EE6-5751E3A1A1B9}" type="datetime1">
              <a:rPr lang="cs-CZ" smtClean="0"/>
              <a:t>8.7.2014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0A4A31-51B2-4694-9358-13EAA0AA5726}" type="datetime1">
              <a:rPr lang="cs-CZ" smtClean="0"/>
              <a:t>8.7.2014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élník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232844-2342-4616-AC96-6FEC50DBBB51}" type="datetime1">
              <a:rPr lang="cs-CZ" smtClean="0"/>
              <a:t>8.7.2014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05AC842-CDFE-45A0-8E68-D8EB75B53EE7}" type="datetime1">
              <a:rPr lang="cs-CZ" smtClean="0"/>
              <a:t>8.7.2014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aoblený obdélník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s jedním zakulaceným rohem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6E6B6E-E975-4186-A993-B74B58A7795F}" type="datetime1">
              <a:rPr lang="cs-CZ" smtClean="0"/>
              <a:t>8.7.2014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élník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Zaoblený obdélník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593398D-C710-473E-8C51-26150B1C0F7C}" type="datetime1">
              <a:rPr lang="cs-CZ" smtClean="0"/>
              <a:t>8.7.2014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  <p:hf hdr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Rok 2060</a:t>
            </a: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Technologie za 50 let</a:t>
            </a:r>
            <a:endParaRPr lang="cs-CZ" dirty="0"/>
          </a:p>
        </p:txBody>
      </p:sp>
      <p:pic>
        <p:nvPicPr>
          <p:cNvPr id="6" name="obrázek 5" descr="E:\dumy\logo_barevn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764704"/>
            <a:ext cx="6912768" cy="125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943"/>
    </mc:Choice>
    <mc:Fallback xmlns="">
      <p:transition advClick="0" advTm="1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Architektura</a:t>
            </a:r>
            <a:endParaRPr lang="cs-CZ" dirty="0"/>
          </a:p>
        </p:txBody>
      </p:sp>
      <p:pic>
        <p:nvPicPr>
          <p:cNvPr id="10" name="Zástupný symbol pro obsah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276872"/>
            <a:ext cx="3532798" cy="2808312"/>
          </a:xfrm>
        </p:spPr>
      </p:pic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24C7-4B8A-4BBB-BA1C-5293F60C4942}" type="datetime1">
              <a:rPr lang="cs-CZ" smtClean="0"/>
              <a:t>8.7.2014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jméno, třída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F93CD-7051-4797-AF74-D0E730FE9CF1}" type="slidenum">
              <a:rPr lang="cs-CZ" smtClean="0"/>
              <a:pPr/>
              <a:t>2</a:t>
            </a:fld>
            <a:endParaRPr lang="cs-CZ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1"/>
          </p:nvPr>
        </p:nvSpPr>
        <p:spPr>
          <a:xfrm>
            <a:off x="514352" y="764704"/>
            <a:ext cx="3931920" cy="4154768"/>
          </a:xfrm>
        </p:spPr>
        <p:txBody>
          <a:bodyPr/>
          <a:lstStyle/>
          <a:p>
            <a:r>
              <a:rPr lang="cs-CZ" dirty="0" smtClean="0"/>
              <a:t>Vysoké budovy – mrakodrapy</a:t>
            </a:r>
          </a:p>
          <a:p>
            <a:endParaRPr lang="cs-CZ" dirty="0" smtClean="0"/>
          </a:p>
          <a:p>
            <a:r>
              <a:rPr lang="cs-CZ" dirty="0" smtClean="0"/>
              <a:t>Ekologické ostrovy</a:t>
            </a:r>
          </a:p>
          <a:p>
            <a:endParaRPr lang="cs-CZ" dirty="0" smtClean="0"/>
          </a:p>
          <a:p>
            <a:r>
              <a:rPr lang="cs-CZ" dirty="0" smtClean="0"/>
              <a:t>Podmořská města</a:t>
            </a:r>
          </a:p>
          <a:p>
            <a:endParaRPr lang="cs-CZ" dirty="0"/>
          </a:p>
          <a:p>
            <a:r>
              <a:rPr lang="cs-CZ" dirty="0" smtClean="0"/>
              <a:t>Stavby na jiných planetách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620688"/>
            <a:ext cx="2781320" cy="201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74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Umění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89" y="630136"/>
            <a:ext cx="3794760" cy="4189615"/>
          </a:xfrm>
        </p:spPr>
      </p:pic>
      <p:sp>
        <p:nvSpPr>
          <p:cNvPr id="7" name="Zástupný symbol pro obsah 6"/>
          <p:cNvSpPr>
            <a:spLocks noGrp="1"/>
          </p:cNvSpPr>
          <p:nvPr>
            <p:ph sz="half" idx="2"/>
          </p:nvPr>
        </p:nvSpPr>
        <p:spPr>
          <a:xfrm>
            <a:off x="4755360" y="1628800"/>
            <a:ext cx="3931920" cy="3290672"/>
          </a:xfrm>
        </p:spPr>
        <p:txBody>
          <a:bodyPr/>
          <a:lstStyle/>
          <a:p>
            <a:r>
              <a:rPr lang="cs-CZ" dirty="0" err="1" smtClean="0"/>
              <a:t>Bizardní</a:t>
            </a:r>
            <a:endParaRPr lang="cs-CZ" dirty="0" smtClean="0"/>
          </a:p>
          <a:p>
            <a:r>
              <a:rPr lang="cs-CZ" dirty="0" smtClean="0"/>
              <a:t>Neosobní</a:t>
            </a:r>
          </a:p>
          <a:p>
            <a:r>
              <a:rPr lang="cs-CZ" dirty="0" smtClean="0"/>
              <a:t>Elektronické</a:t>
            </a:r>
          </a:p>
          <a:p>
            <a:r>
              <a:rPr lang="cs-CZ" dirty="0" smtClean="0"/>
              <a:t>Vulgární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347864" y="6165304"/>
            <a:ext cx="2286000" cy="365125"/>
          </a:xfrm>
        </p:spPr>
        <p:txBody>
          <a:bodyPr/>
          <a:lstStyle/>
          <a:p>
            <a:r>
              <a:rPr lang="cs-CZ" dirty="0" smtClean="0"/>
              <a:t>jméno, třída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F93CD-7051-4797-AF74-D0E730FE9CF1}" type="slidenum">
              <a:rPr lang="cs-CZ" smtClean="0"/>
              <a:pPr/>
              <a:t>3</a:t>
            </a:fld>
            <a:endParaRPr lang="cs-CZ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>
          <a:xfrm>
            <a:off x="33001" y="6165304"/>
            <a:ext cx="1658679" cy="365125"/>
          </a:xfrm>
        </p:spPr>
        <p:txBody>
          <a:bodyPr/>
          <a:lstStyle/>
          <a:p>
            <a:fld id="{546EC19C-81E6-47E2-9BAC-173FDFAD1C27}" type="datetime1">
              <a:rPr lang="cs-CZ" smtClean="0"/>
              <a:t>8.7.2014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1499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cs-CZ" dirty="0"/>
              <a:t>Výpočetní technika</a:t>
            </a:r>
            <a:br>
              <a:rPr lang="cs-CZ" dirty="0"/>
            </a:br>
            <a:endParaRPr lang="cs-CZ" dirty="0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514352" y="1484784"/>
            <a:ext cx="3931920" cy="3434688"/>
          </a:xfrm>
        </p:spPr>
        <p:txBody>
          <a:bodyPr/>
          <a:lstStyle/>
          <a:p>
            <a:r>
              <a:rPr lang="cs-CZ" dirty="0" smtClean="0"/>
              <a:t>Bude řízená jakýmikoliv smysly</a:t>
            </a:r>
          </a:p>
          <a:p>
            <a:r>
              <a:rPr lang="cs-CZ" dirty="0" smtClean="0"/>
              <a:t>Obrovské kapacity paměti</a:t>
            </a:r>
          </a:p>
          <a:p>
            <a:r>
              <a:rPr lang="cs-CZ" dirty="0" smtClean="0"/>
              <a:t>Jiné druhy paměti</a:t>
            </a:r>
          </a:p>
          <a:p>
            <a:r>
              <a:rPr lang="cs-CZ" dirty="0" smtClean="0"/>
              <a:t>Jiná využití</a:t>
            </a:r>
            <a:endParaRPr lang="cs-CZ" dirty="0"/>
          </a:p>
        </p:txBody>
      </p:sp>
      <p:pic>
        <p:nvPicPr>
          <p:cNvPr id="1026" name="Picture 2" descr="C:\Program Files\Microsoft Office\MEDIA\CAGCAT10\j0234657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24744"/>
            <a:ext cx="2393950" cy="233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Program Files\Microsoft Office\MEDIA\CAGCAT10\j0287005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924943"/>
            <a:ext cx="1358020" cy="233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539552" y="6093296"/>
            <a:ext cx="2286000" cy="365125"/>
          </a:xfrm>
        </p:spPr>
        <p:txBody>
          <a:bodyPr/>
          <a:lstStyle/>
          <a:p>
            <a:r>
              <a:rPr lang="cs-CZ" dirty="0" smtClean="0"/>
              <a:t>jméno, třída</a:t>
            </a:r>
            <a:endParaRPr lang="cs-CZ" dirty="0"/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BF93CD-7051-4797-AF74-D0E730FE9CF1}" type="slidenum">
              <a:rPr lang="cs-CZ" smtClean="0"/>
              <a:pPr/>
              <a:t>4</a:t>
            </a:fld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AAD30-2A5E-41E8-BB60-31ED31B13D5E}" type="datetime1">
              <a:rPr lang="cs-CZ" smtClean="0"/>
              <a:t>8.7.2014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cs-CZ" dirty="0" smtClean="0"/>
              <a:t>Doprava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14352" y="1340768"/>
            <a:ext cx="3931920" cy="3240360"/>
          </a:xfrm>
        </p:spPr>
        <p:txBody>
          <a:bodyPr/>
          <a:lstStyle/>
          <a:p>
            <a:r>
              <a:rPr lang="cs-CZ" dirty="0"/>
              <a:t>Převážně letecká</a:t>
            </a:r>
          </a:p>
          <a:p>
            <a:r>
              <a:rPr lang="cs-CZ" dirty="0" smtClean="0"/>
              <a:t>Pozemní a podzemní rychlodráhy</a:t>
            </a:r>
          </a:p>
          <a:p>
            <a:r>
              <a:rPr lang="cs-CZ" dirty="0" smtClean="0"/>
              <a:t>Raketová</a:t>
            </a:r>
          </a:p>
          <a:p>
            <a:r>
              <a:rPr lang="cs-CZ" dirty="0" smtClean="0"/>
              <a:t>Podmořská</a:t>
            </a:r>
          </a:p>
          <a:p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1" name="Picture 3" descr="C:\Program Files\Microsoft Office\MEDIA\CAGCAT10\j0215086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24744"/>
            <a:ext cx="2160240" cy="338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6156176" y="6093296"/>
            <a:ext cx="2286000" cy="365125"/>
          </a:xfrm>
        </p:spPr>
        <p:txBody>
          <a:bodyPr/>
          <a:lstStyle/>
          <a:p>
            <a:r>
              <a:rPr lang="cs-CZ" dirty="0" smtClean="0"/>
              <a:t>jméno, třída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395536" y="6165304"/>
            <a:ext cx="457200" cy="365125"/>
          </a:xfrm>
        </p:spPr>
        <p:txBody>
          <a:bodyPr/>
          <a:lstStyle/>
          <a:p>
            <a:fld id="{45BF93CD-7051-4797-AF74-D0E730FE9CF1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51F5E-2A50-4520-B5E2-1BC611E1F5E4}" type="datetime1">
              <a:rPr lang="cs-CZ" smtClean="0"/>
              <a:t>8.7.2014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943">
        <p:fade/>
      </p:transition>
    </mc:Choice>
    <mc:Fallback xmlns="">
      <p:transition spd="med" advTm="194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2920" y="1412776"/>
            <a:ext cx="8183880" cy="3305528"/>
          </a:xfrm>
        </p:spPr>
        <p:txBody>
          <a:bodyPr/>
          <a:lstStyle/>
          <a:p>
            <a:r>
              <a:rPr lang="cs-CZ" dirty="0" smtClean="0"/>
              <a:t>To je moje vize která doufám bude platit a bude sloužit ve prospěch lidí</a:t>
            </a:r>
          </a:p>
          <a:p>
            <a:endParaRPr lang="cs-CZ" dirty="0"/>
          </a:p>
          <a:p>
            <a:r>
              <a:rPr lang="cs-CZ" dirty="0" smtClean="0"/>
              <a:t>Zdroje: vlastní fantazie a vlastní foto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jméno, třída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503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038">
        <p:fade/>
      </p:transition>
    </mc:Choice>
    <mc:Fallback xmlns="">
      <p:transition spd="med" advTm="194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kt">
  <a:themeElements>
    <a:clrScheme name="Urbanistický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Aspek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283</TotalTime>
  <Words>102</Words>
  <Application>Microsoft Office PowerPoint</Application>
  <PresentationFormat>Předvádění na obrazovce (4:3)</PresentationFormat>
  <Paragraphs>52</Paragraphs>
  <Slides>6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Aspekt</vt:lpstr>
      <vt:lpstr>Rok 2060</vt:lpstr>
      <vt:lpstr>Architektura</vt:lpstr>
      <vt:lpstr>Umění</vt:lpstr>
      <vt:lpstr>Výpočetní technika </vt:lpstr>
      <vt:lpstr>Doprava</vt:lpstr>
      <vt:lpstr>Závěr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Rok 2060</dc:title>
  <dc:creator>Marta</dc:creator>
  <cp:lastModifiedBy>so</cp:lastModifiedBy>
  <cp:revision>32</cp:revision>
  <dcterms:created xsi:type="dcterms:W3CDTF">2013-11-25T20:44:33Z</dcterms:created>
  <dcterms:modified xsi:type="dcterms:W3CDTF">2014-07-08T15:06:27Z</dcterms:modified>
</cp:coreProperties>
</file>