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3"/>
  </p:notesMasterIdLst>
  <p:sldIdLst>
    <p:sldId id="272" r:id="rId3"/>
    <p:sldId id="273" r:id="rId4"/>
    <p:sldId id="275" r:id="rId5"/>
    <p:sldId id="304" r:id="rId6"/>
    <p:sldId id="315" r:id="rId7"/>
    <p:sldId id="317" r:id="rId8"/>
    <p:sldId id="303" r:id="rId9"/>
    <p:sldId id="305" r:id="rId10"/>
    <p:sldId id="318" r:id="rId11"/>
    <p:sldId id="31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>
        <p:scale>
          <a:sx n="76" d="100"/>
          <a:sy n="76" d="100"/>
        </p:scale>
        <p:origin x="-1224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37D1A-1F4F-4895-A7E1-99BCFAD0C38F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6320C8-F825-4E1D-92A2-503A09A810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33B2EC-B977-4770-8102-0E8A65311B3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33B2EC-B977-4770-8102-0E8A65311B3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</a:t>
            </a:r>
            <a:r>
              <a:rPr lang="cs-CZ" b="1" dirty="0" smtClean="0"/>
              <a:t>: A5_21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</a:t>
            </a:r>
            <a:r>
              <a:rPr lang="cs-CZ" b="1" dirty="0" smtClean="0"/>
              <a:t>18.3.2014                  </a:t>
            </a:r>
            <a:r>
              <a:rPr lang="cs-CZ" b="1" dirty="0" smtClean="0"/>
              <a:t>Třída:   </a:t>
            </a:r>
            <a:r>
              <a:rPr lang="cs-CZ" b="1" dirty="0" smtClean="0"/>
              <a:t>3AT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Obor vzdělání: Strojírenské práce</a:t>
            </a:r>
          </a:p>
          <a:p>
            <a:pPr>
              <a:buNone/>
            </a:pPr>
            <a:r>
              <a:rPr lang="cs-CZ" b="1" dirty="0" smtClean="0"/>
              <a:t>Předmět: Tělesná výchova</a:t>
            </a:r>
          </a:p>
          <a:p>
            <a:pPr>
              <a:buNone/>
            </a:pPr>
            <a:r>
              <a:rPr lang="cs-CZ" b="1" dirty="0" smtClean="0"/>
              <a:t>Ročník</a:t>
            </a:r>
            <a:r>
              <a:rPr lang="cs-CZ" b="1" smtClean="0"/>
              <a:t>: </a:t>
            </a:r>
            <a:r>
              <a:rPr lang="cs-CZ" b="1" smtClean="0"/>
              <a:t>3.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Klíčová slova: Turistický kurz</a:t>
            </a:r>
          </a:p>
          <a:p>
            <a:pPr>
              <a:buNone/>
            </a:pPr>
            <a:r>
              <a:rPr lang="cs-CZ" b="1" dirty="0" smtClean="0"/>
              <a:t>Jméno autora (vč. titulu): Mgr. Radovan </a:t>
            </a:r>
            <a:r>
              <a:rPr lang="cs-CZ" b="1" dirty="0" err="1" smtClean="0"/>
              <a:t>Velc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Zásady pro přežití v přírodě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4186808" cy="4683975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Vždy se nejprve zorientuj – urči si, kam chceš dojít</a:t>
            </a:r>
          </a:p>
          <a:p>
            <a:r>
              <a:rPr lang="cs-CZ" dirty="0" smtClean="0"/>
              <a:t>Najdi si místa v terénu, podle kterých se dá orientovat (kopec, řeka,…)</a:t>
            </a:r>
          </a:p>
          <a:p>
            <a:r>
              <a:rPr lang="cs-CZ" dirty="0" smtClean="0"/>
              <a:t>Zorientuj si světové strany (hodinky, kompas, jednoduché sluneční hodiny,…)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Zásady přežití v přírodě - orientace</a:t>
            </a:r>
            <a:endParaRPr lang="cs-CZ" dirty="0"/>
          </a:p>
        </p:txBody>
      </p:sp>
      <p:pic>
        <p:nvPicPr>
          <p:cNvPr id="1037" name="Picture 13" descr="C:\Users\rvelc\AppData\Local\Microsoft\Windows\Temporary Internet Files\Content.IE5\VDGDWVYN\MP900401622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492896"/>
            <a:ext cx="3121152" cy="3121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4186808" cy="4683975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Je nutné dát se do pohybu, jak jen je to možné</a:t>
            </a:r>
          </a:p>
          <a:p>
            <a:r>
              <a:rPr lang="cs-CZ" dirty="0" smtClean="0"/>
              <a:t>Ideální je sledovat vodní tok – nepůjdeš v kruhu, v nížinách u vodního toku bývá civilizace</a:t>
            </a:r>
          </a:p>
          <a:p>
            <a:r>
              <a:rPr lang="cs-CZ" dirty="0" smtClean="0"/>
              <a:t>Sníh překonávej s improvizovanými sněžnicemi</a:t>
            </a:r>
          </a:p>
          <a:p>
            <a:r>
              <a:rPr lang="cs-CZ" dirty="0" smtClean="0"/>
              <a:t>Nikdy nejez sníh – nejprve ho roztaj</a:t>
            </a:r>
          </a:p>
          <a:p>
            <a:r>
              <a:rPr lang="cs-CZ" dirty="0" smtClean="0"/>
              <a:t>Při pohybu v poušti či velkém horku se nepohybuj přes poledne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Pohyb</a:t>
            </a:r>
            <a:endParaRPr lang="cs-CZ" dirty="0"/>
          </a:p>
        </p:txBody>
      </p:sp>
      <p:pic>
        <p:nvPicPr>
          <p:cNvPr id="10" name="Picture 2" descr="C:\Users\rvelc\AppData\Local\Microsoft\Windows\Temporary Internet Files\Content.IE5\IUSWAQ0H\MP90043376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988840"/>
            <a:ext cx="3209948" cy="42657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4186808" cy="468397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 krizových situacích jsou tři fáze psychiky:</a:t>
            </a:r>
          </a:p>
          <a:p>
            <a:pPr lvl="1"/>
            <a:r>
              <a:rPr lang="cs-CZ" dirty="0" smtClean="0"/>
              <a:t>1. bezstarostnost</a:t>
            </a:r>
          </a:p>
          <a:p>
            <a:pPr lvl="1"/>
            <a:r>
              <a:rPr lang="cs-CZ" dirty="0" smtClean="0"/>
              <a:t>2. šok z nastalé situace</a:t>
            </a:r>
          </a:p>
          <a:p>
            <a:pPr lvl="1"/>
            <a:r>
              <a:rPr lang="cs-CZ" dirty="0" smtClean="0"/>
              <a:t>3. uklidnění a rozumné uvažování – snažte se první dvě fáze projet nejrychleji a dostat se k této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Pozor na psychiku</a:t>
            </a:r>
            <a:endParaRPr lang="cs-CZ" dirty="0"/>
          </a:p>
        </p:txBody>
      </p:sp>
      <p:pic>
        <p:nvPicPr>
          <p:cNvPr id="38915" name="Picture 3" descr="C:\Users\rvelc\AppData\Local\Microsoft\Windows\Temporary Internet Files\Content.IE5\IUSWAQ0H\MP9004014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924944"/>
            <a:ext cx="2081784" cy="3121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5256584" cy="45399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Pokud to jde, snažte se získané jídlo tepelně upravit</a:t>
            </a:r>
          </a:p>
          <a:p>
            <a:r>
              <a:rPr lang="cs-CZ" dirty="0" smtClean="0"/>
              <a:t>Hmyz obsahuje 4x více bílkovin než hovězí maso</a:t>
            </a:r>
          </a:p>
          <a:p>
            <a:r>
              <a:rPr lang="cs-CZ" dirty="0" smtClean="0"/>
              <a:t>Ryby lze kromě udice chytit i pomocí pastí či malých bariér</a:t>
            </a:r>
          </a:p>
          <a:p>
            <a:r>
              <a:rPr lang="cs-CZ" dirty="0" smtClean="0"/>
              <a:t>Pomoci může i improvizovaný oštěp z nože a klacku</a:t>
            </a:r>
          </a:p>
          <a:p>
            <a:pPr lvl="1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Energie - jídlo</a:t>
            </a:r>
            <a:endParaRPr lang="cs-CZ" dirty="0"/>
          </a:p>
        </p:txBody>
      </p:sp>
      <p:pic>
        <p:nvPicPr>
          <p:cNvPr id="3088" name="Picture 16" descr="C:\Users\rvelc\AppData\Local\Microsoft\Windows\Temporary Internet Files\Content.IE5\VDGDWVYN\MP9004050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11936" y="2636912"/>
            <a:ext cx="3632064" cy="2430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5338936" cy="4769625"/>
          </a:xfrm>
        </p:spPr>
        <p:txBody>
          <a:bodyPr>
            <a:normAutofit/>
          </a:bodyPr>
          <a:lstStyle/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Při nuceném pobytu přes noc je dobré mít přístřešek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V zimě izoluje od chladu a větru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V pouštních oblastech je dobrá i mělká jáma – rozdíl až 15°C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Obecně je lepší mít nocleh nad zemí – ve větvích atd.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Oheň odradí predátory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endParaRPr lang="cs-CZ" dirty="0" smtClean="0"/>
          </a:p>
          <a:p>
            <a:endParaRPr lang="cs-CZ" sz="3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Nouzový přístřešek</a:t>
            </a:r>
            <a:endParaRPr lang="cs-CZ" dirty="0"/>
          </a:p>
        </p:txBody>
      </p:sp>
      <p:pic>
        <p:nvPicPr>
          <p:cNvPr id="4106" name="Picture 10" descr="C:\Users\rvelc\AppData\Local\Microsoft\Windows\Temporary Internet Files\Content.IE5\VDGDWVYN\MP9003138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204864"/>
            <a:ext cx="2858256" cy="43089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5338936" cy="4769625"/>
          </a:xfrm>
        </p:spPr>
        <p:txBody>
          <a:bodyPr>
            <a:normAutofit/>
          </a:bodyPr>
          <a:lstStyle/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Nejlepší přítel při přežití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Ohřeje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Zlepší psychiku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Odradí predátory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Usuší mokré oblečení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Základem je: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Jiskra (křesadlo, zapalovač, alternativní způsoby)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Troud (březová kůra, vata, vysušené rostliny,…)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None/>
            </a:pPr>
            <a:endParaRPr lang="cs-CZ" dirty="0" smtClean="0"/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endParaRPr lang="cs-CZ" dirty="0" smtClean="0"/>
          </a:p>
          <a:p>
            <a:endParaRPr lang="cs-CZ" sz="3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Oheň</a:t>
            </a:r>
            <a:endParaRPr lang="cs-CZ" dirty="0"/>
          </a:p>
        </p:txBody>
      </p:sp>
      <p:pic>
        <p:nvPicPr>
          <p:cNvPr id="39938" name="Picture 2" descr="C:\Users\rvelc\AppData\Local\Microsoft\Windows\Temporary Internet Files\Content.IE5\FUP3984N\MC9003511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005064"/>
            <a:ext cx="2160240" cy="24070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dirty="0" smtClean="0"/>
              <a:t>Zdroje:</a:t>
            </a:r>
          </a:p>
          <a:p>
            <a:r>
              <a:rPr lang="cs-CZ" dirty="0" smtClean="0"/>
              <a:t>AUTOR NEUVEDEN.</a:t>
            </a:r>
            <a:r>
              <a:rPr lang="cs-CZ" cap="all" dirty="0" smtClean="0"/>
              <a:t> BOJ O PŘEŽITÍ, ZÁKLADNÍ PRAVIDLA KTERÁ DOPORUČUJE BEARL GRYLLS</a:t>
            </a:r>
          </a:p>
          <a:p>
            <a:pPr lvl="0"/>
            <a:r>
              <a:rPr lang="cs-CZ" dirty="0" smtClean="0"/>
              <a:t>[online]. [cit. </a:t>
            </a:r>
            <a:r>
              <a:rPr lang="cs-CZ" smtClean="0"/>
              <a:t>12.3.2014</a:t>
            </a:r>
            <a:r>
              <a:rPr lang="cs-CZ" dirty="0" smtClean="0"/>
              <a:t>]. Dostupný na WWW: http://www.</a:t>
            </a:r>
            <a:r>
              <a:rPr lang="cs-CZ" dirty="0" err="1" smtClean="0"/>
              <a:t>survivor.cz</a:t>
            </a:r>
            <a:r>
              <a:rPr lang="cs-CZ" dirty="0" smtClean="0"/>
              <a:t>/boj-o-</a:t>
            </a:r>
            <a:r>
              <a:rPr lang="cs-CZ" dirty="0" err="1" smtClean="0"/>
              <a:t>preziti</a:t>
            </a:r>
            <a:r>
              <a:rPr lang="cs-CZ" dirty="0" smtClean="0"/>
              <a:t>-</a:t>
            </a:r>
            <a:r>
              <a:rPr lang="cs-CZ" dirty="0" err="1" smtClean="0"/>
              <a:t>zakladni</a:t>
            </a:r>
            <a:r>
              <a:rPr lang="cs-CZ" dirty="0" smtClean="0"/>
              <a:t>-pravidla-</a:t>
            </a:r>
            <a:r>
              <a:rPr lang="cs-CZ" dirty="0" err="1" smtClean="0"/>
              <a:t>ktera</a:t>
            </a:r>
            <a:r>
              <a:rPr lang="cs-CZ" dirty="0" smtClean="0"/>
              <a:t>-</a:t>
            </a:r>
            <a:r>
              <a:rPr lang="cs-CZ" dirty="0" err="1" smtClean="0"/>
              <a:t>doporucuje</a:t>
            </a:r>
            <a:r>
              <a:rPr lang="cs-CZ" dirty="0" smtClean="0"/>
              <a:t>-</a:t>
            </a:r>
            <a:r>
              <a:rPr lang="cs-CZ" dirty="0" err="1" smtClean="0"/>
              <a:t>bearl</a:t>
            </a:r>
            <a:r>
              <a:rPr lang="cs-CZ" dirty="0" smtClean="0"/>
              <a:t>-</a:t>
            </a:r>
            <a:r>
              <a:rPr lang="cs-CZ" dirty="0" err="1" smtClean="0"/>
              <a:t>grylls</a:t>
            </a:r>
            <a:r>
              <a:rPr lang="cs-CZ" dirty="0" smtClean="0"/>
              <a:t>/</a:t>
            </a:r>
            <a:endParaRPr lang="cs-CZ" b="1" dirty="0" smtClean="0"/>
          </a:p>
          <a:p>
            <a:pPr lvl="0"/>
            <a:r>
              <a:rPr lang="cs-CZ" b="1" dirty="0" smtClean="0"/>
              <a:t>Obrázky:</a:t>
            </a:r>
          </a:p>
          <a:p>
            <a:r>
              <a:rPr lang="cs-CZ" dirty="0" smtClean="0"/>
              <a:t>Galerie obrázků klipart sady Microsoft Office</a:t>
            </a:r>
          </a:p>
          <a:p>
            <a:pPr lvl="0">
              <a:buNone/>
            </a:pPr>
            <a:r>
              <a:rPr lang="pt-BR" dirty="0" smtClean="0"/>
              <a:t/>
            </a:r>
            <a:br>
              <a:rPr lang="pt-BR" dirty="0" smtClean="0"/>
            </a:br>
            <a:endParaRPr lang="cs-CZ" dirty="0" smtClean="0"/>
          </a:p>
          <a:p>
            <a:pPr lvl="0"/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13547</TotalTime>
  <Words>340</Words>
  <Application>Microsoft Office PowerPoint</Application>
  <PresentationFormat>Předvádění na obrazovce (4:3)</PresentationFormat>
  <Paragraphs>91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Modul</vt:lpstr>
      <vt:lpstr>Motiv sady Office</vt:lpstr>
      <vt:lpstr>DUM - Digitální Učební Materiál </vt:lpstr>
      <vt:lpstr>DUM - Digitální Učební Materiál</vt:lpstr>
      <vt:lpstr>Zásady pro přežití v přírodě</vt:lpstr>
      <vt:lpstr>Zásady přežití v přírodě - orientace</vt:lpstr>
      <vt:lpstr>Pohyb</vt:lpstr>
      <vt:lpstr>Pozor na psychiku</vt:lpstr>
      <vt:lpstr>Energie - jídlo</vt:lpstr>
      <vt:lpstr>Nouzový přístřešek</vt:lpstr>
      <vt:lpstr>Oheň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Vrh koulí</dc:title>
  <dc:creator>rvelc</dc:creator>
  <cp:lastModifiedBy>rvelc</cp:lastModifiedBy>
  <cp:revision>124</cp:revision>
  <dcterms:created xsi:type="dcterms:W3CDTF">2013-10-07T15:13:27Z</dcterms:created>
  <dcterms:modified xsi:type="dcterms:W3CDTF">2014-07-14T09:06:37Z</dcterms:modified>
</cp:coreProperties>
</file>