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2"/>
  </p:notesMasterIdLst>
  <p:sldIdLst>
    <p:sldId id="272" r:id="rId3"/>
    <p:sldId id="273" r:id="rId4"/>
    <p:sldId id="275" r:id="rId5"/>
    <p:sldId id="304" r:id="rId6"/>
    <p:sldId id="315" r:id="rId7"/>
    <p:sldId id="317" r:id="rId8"/>
    <p:sldId id="303" r:id="rId9"/>
    <p:sldId id="305" r:id="rId10"/>
    <p:sldId id="31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 </a:t>
            </a:r>
            <a:r>
              <a:rPr lang="cs-CZ" dirty="0" smtClean="0"/>
              <a:t>A5_22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21.3.2014 </a:t>
            </a:r>
            <a:r>
              <a:rPr lang="cs-CZ" b="1" dirty="0" smtClean="0"/>
              <a:t>                                   </a:t>
            </a:r>
            <a:r>
              <a:rPr lang="cs-CZ" b="1" dirty="0" smtClean="0"/>
              <a:t>Třída</a:t>
            </a:r>
            <a:r>
              <a:rPr lang="cs-CZ" b="1" dirty="0" smtClean="0"/>
              <a:t>: </a:t>
            </a:r>
            <a:r>
              <a:rPr lang="cs-CZ" dirty="0" smtClean="0"/>
              <a:t>1</a:t>
            </a:r>
            <a:r>
              <a:rPr lang="en-US" dirty="0" smtClean="0"/>
              <a:t>/2A</a:t>
            </a:r>
            <a:r>
              <a:rPr lang="cs-CZ" dirty="0" smtClean="0"/>
              <a:t>  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Ročník: 1.</a:t>
            </a:r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Pohyb v horském terénu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/>
          </a:bodyPr>
          <a:lstStyle/>
          <a:p>
            <a:r>
              <a:rPr lang="cs-CZ" dirty="0" smtClean="0"/>
              <a:t>Turistika v horách se liší od běžné turistiky</a:t>
            </a:r>
          </a:p>
          <a:p>
            <a:r>
              <a:rPr lang="cs-CZ" dirty="0" smtClean="0"/>
              <a:t>Liší se náročností terénu, rychlými změnami počasí,…</a:t>
            </a:r>
          </a:p>
          <a:p>
            <a:r>
              <a:rPr lang="cs-CZ" dirty="0" smtClean="0"/>
              <a:t>Je potřeba dodržovat základní zásady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Horský terén</a:t>
            </a:r>
            <a:endParaRPr lang="cs-CZ" dirty="0"/>
          </a:p>
        </p:txBody>
      </p:sp>
      <p:pic>
        <p:nvPicPr>
          <p:cNvPr id="1037" name="Picture 13" descr="C:\Users\rvelc\AppData\Local\Microsoft\Windows\Temporary Internet Files\Content.IE5\VDGDWVYN\MP900401622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492896"/>
            <a:ext cx="3121152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/>
          </a:bodyPr>
          <a:lstStyle/>
          <a:p>
            <a:r>
              <a:rPr lang="cs-CZ" dirty="0" smtClean="0"/>
              <a:t>Pečlivě plánovat trasu túry – obtížnost volit pro nejslabšího člena</a:t>
            </a:r>
          </a:p>
          <a:p>
            <a:r>
              <a:rPr lang="cs-CZ" dirty="0" smtClean="0"/>
              <a:t>Sledovat včas počasí</a:t>
            </a:r>
          </a:p>
          <a:p>
            <a:r>
              <a:rPr lang="cs-CZ" dirty="0" smtClean="0"/>
              <a:t>Před odchodem informovat někoho o předpokládaném čase návratu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Zásady pro pohyb v horském terénu</a:t>
            </a:r>
            <a:endParaRPr lang="cs-CZ" dirty="0"/>
          </a:p>
        </p:txBody>
      </p:sp>
      <p:pic>
        <p:nvPicPr>
          <p:cNvPr id="10" name="Picture 2" descr="C:\Users\rvelc\AppData\Local\Microsoft\Windows\Temporary Internet Files\Content.IE5\IUSWAQ0H\MP9004337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988840"/>
            <a:ext cx="3209948" cy="42657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/>
          </a:bodyPr>
          <a:lstStyle/>
          <a:p>
            <a:r>
              <a:rPr lang="cs-CZ" dirty="0" smtClean="0"/>
              <a:t>Dokázat používat mapu, znát turistické značky</a:t>
            </a:r>
          </a:p>
          <a:p>
            <a:r>
              <a:rPr lang="cs-CZ" dirty="0" smtClean="0"/>
              <a:t>Znát typy výstražných tabulí a jejich význam</a:t>
            </a:r>
          </a:p>
          <a:p>
            <a:r>
              <a:rPr lang="cs-CZ" dirty="0" smtClean="0"/>
              <a:t>Nepohybovat se mimo značené trasy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Zásady pro pohyb v horském terénu</a:t>
            </a:r>
            <a:endParaRPr lang="cs-CZ" dirty="0"/>
          </a:p>
        </p:txBody>
      </p:sp>
      <p:pic>
        <p:nvPicPr>
          <p:cNvPr id="38915" name="Picture 3" descr="C:\Users\rvelc\AppData\Local\Microsoft\Windows\Temporary Internet Files\Content.IE5\IUSWAQ0H\MP9004014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924944"/>
            <a:ext cx="2081784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256584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Mít s sebou lékárničku, dokázat poskytnout první pomoc</a:t>
            </a:r>
          </a:p>
          <a:p>
            <a:r>
              <a:rPr lang="cs-CZ" dirty="0" smtClean="0"/>
              <a:t>Znát kontakty na horskou službu</a:t>
            </a:r>
          </a:p>
          <a:p>
            <a:r>
              <a:rPr lang="cs-CZ" dirty="0" smtClean="0"/>
              <a:t>Mít nabitý telefon</a:t>
            </a:r>
          </a:p>
          <a:p>
            <a:pPr lvl="1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Zásady pro pohyb v horském terénu</a:t>
            </a:r>
            <a:endParaRPr lang="cs-CZ" dirty="0"/>
          </a:p>
        </p:txBody>
      </p:sp>
      <p:pic>
        <p:nvPicPr>
          <p:cNvPr id="3085" name="Picture 13" descr="C:\Users\rvelc\AppData\Local\Microsoft\Windows\Temporary Internet Files\Content.IE5\6AU8EJYK\MP9004305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645024"/>
            <a:ext cx="4499992" cy="29988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5338936" cy="4769625"/>
          </a:xfrm>
        </p:spPr>
        <p:txBody>
          <a:bodyPr>
            <a:norm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Znát zásady chování při pádu laviny, zabloudění či zřícení se z kopce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A především – nikdy nepodceňovat hory a nepřeceňovat své síly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endParaRPr lang="cs-CZ" dirty="0" smtClean="0"/>
          </a:p>
          <a:p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Zásady pro pohyb v horském terénu</a:t>
            </a:r>
            <a:endParaRPr lang="cs-CZ" dirty="0"/>
          </a:p>
        </p:txBody>
      </p:sp>
      <p:pic>
        <p:nvPicPr>
          <p:cNvPr id="4106" name="Picture 10" descr="C:\Users\rvelc\AppData\Local\Microsoft\Windows\Temporary Internet Files\Content.IE5\VDGDWVYN\MP9003138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204864"/>
            <a:ext cx="2858256" cy="43089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Zdroje:</a:t>
            </a:r>
          </a:p>
          <a:p>
            <a:pPr lvl="0"/>
            <a:r>
              <a:rPr lang="cs-CZ" dirty="0" smtClean="0"/>
              <a:t>AUTOR NEUVEDEN. </a:t>
            </a:r>
            <a:r>
              <a:rPr lang="cs-CZ" i="1" dirty="0" smtClean="0"/>
              <a:t>DESATERO ZÁSAD BEZPEČNÉHO CHOVÁNÍ PŘI POHYBU V HORSKÉM TERÉNU</a:t>
            </a:r>
            <a:r>
              <a:rPr lang="cs-CZ" dirty="0" smtClean="0"/>
              <a:t> [online]. [cit. </a:t>
            </a:r>
            <a:r>
              <a:rPr lang="cs-CZ" smtClean="0"/>
              <a:t>12.4.2014</a:t>
            </a:r>
            <a:r>
              <a:rPr lang="cs-CZ" dirty="0" smtClean="0"/>
              <a:t>]. Dostupný na WWW: http://www.</a:t>
            </a:r>
            <a:r>
              <a:rPr lang="cs-CZ" dirty="0" err="1" smtClean="0"/>
              <a:t>survivor.cz</a:t>
            </a:r>
            <a:r>
              <a:rPr lang="cs-CZ" dirty="0" smtClean="0"/>
              <a:t>/desatero-</a:t>
            </a:r>
            <a:r>
              <a:rPr lang="cs-CZ" dirty="0" err="1" smtClean="0"/>
              <a:t>zasad</a:t>
            </a:r>
            <a:r>
              <a:rPr lang="cs-CZ" dirty="0" smtClean="0"/>
              <a:t>-</a:t>
            </a:r>
            <a:r>
              <a:rPr lang="cs-CZ" dirty="0" err="1" smtClean="0"/>
              <a:t>bezpecneho</a:t>
            </a:r>
            <a:r>
              <a:rPr lang="cs-CZ" dirty="0" smtClean="0"/>
              <a:t>-</a:t>
            </a:r>
            <a:r>
              <a:rPr lang="cs-CZ" dirty="0" err="1" smtClean="0"/>
              <a:t>chovani</a:t>
            </a:r>
            <a:r>
              <a:rPr lang="cs-CZ" dirty="0" smtClean="0"/>
              <a:t>-</a:t>
            </a:r>
            <a:r>
              <a:rPr lang="cs-CZ" dirty="0" err="1" smtClean="0"/>
              <a:t>pri</a:t>
            </a:r>
            <a:r>
              <a:rPr lang="cs-CZ" dirty="0" smtClean="0"/>
              <a:t>-pohybu-v-</a:t>
            </a:r>
            <a:r>
              <a:rPr lang="cs-CZ" dirty="0" err="1" smtClean="0"/>
              <a:t>horskem</a:t>
            </a:r>
            <a:r>
              <a:rPr lang="cs-CZ" dirty="0" smtClean="0"/>
              <a:t>-</a:t>
            </a:r>
            <a:r>
              <a:rPr lang="cs-CZ" dirty="0" err="1" smtClean="0"/>
              <a:t>terenu</a:t>
            </a:r>
            <a:r>
              <a:rPr lang="cs-CZ" dirty="0" smtClean="0"/>
              <a:t>/</a:t>
            </a:r>
            <a:endParaRPr lang="cs-CZ" b="1" dirty="0" smtClean="0"/>
          </a:p>
          <a:p>
            <a:pPr lvl="0"/>
            <a:r>
              <a:rPr lang="cs-CZ" b="1" dirty="0" smtClean="0"/>
              <a:t>Obrázky:</a:t>
            </a:r>
          </a:p>
          <a:p>
            <a:r>
              <a:rPr lang="cs-CZ" dirty="0" smtClean="0"/>
              <a:t>Galerie obrázků klipart sady Microsoft Office</a:t>
            </a:r>
          </a:p>
          <a:p>
            <a:pPr lvl="0">
              <a:buNone/>
            </a:pPr>
            <a:r>
              <a:rPr lang="pt-BR" dirty="0" smtClean="0"/>
              <a:t/>
            </a:r>
            <a:br>
              <a:rPr lang="pt-BR" dirty="0" smtClean="0"/>
            </a:br>
            <a:endParaRPr lang="cs-CZ" dirty="0" smtClean="0"/>
          </a:p>
          <a:p>
            <a:pPr lvl="0"/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13514</TotalTime>
  <Words>208</Words>
  <Application>Microsoft Office PowerPoint</Application>
  <PresentationFormat>Předvádění na obrazovce (4:3)</PresentationFormat>
  <Paragraphs>72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Modul</vt:lpstr>
      <vt:lpstr>Motiv sady Office</vt:lpstr>
      <vt:lpstr>DUM - Digitální Učební Materiál </vt:lpstr>
      <vt:lpstr>DUM - Digitální Učební Materiál</vt:lpstr>
      <vt:lpstr>Pohyb v horském terénu</vt:lpstr>
      <vt:lpstr>Horský terén</vt:lpstr>
      <vt:lpstr>Zásady pro pohyb v horském terénu</vt:lpstr>
      <vt:lpstr>Zásady pro pohyb v horském terénu</vt:lpstr>
      <vt:lpstr>Zásady pro pohyb v horském terénu</vt:lpstr>
      <vt:lpstr>Zásady pro pohyb v horském terénu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119</cp:revision>
  <dcterms:created xsi:type="dcterms:W3CDTF">2013-10-07T15:13:27Z</dcterms:created>
  <dcterms:modified xsi:type="dcterms:W3CDTF">2014-07-14T09:12:20Z</dcterms:modified>
</cp:coreProperties>
</file>