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3"/>
  </p:notesMasterIdLst>
  <p:sldIdLst>
    <p:sldId id="272" r:id="rId3"/>
    <p:sldId id="273" r:id="rId4"/>
    <p:sldId id="275" r:id="rId5"/>
    <p:sldId id="304" r:id="rId6"/>
    <p:sldId id="315" r:id="rId7"/>
    <p:sldId id="317" r:id="rId8"/>
    <p:sldId id="303" r:id="rId9"/>
    <p:sldId id="305" r:id="rId10"/>
    <p:sldId id="316" r:id="rId11"/>
    <p:sldId id="31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A5_23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25.3.2014</a:t>
            </a:r>
            <a:r>
              <a:rPr lang="cs-CZ" b="1" dirty="0" smtClean="0"/>
              <a:t>                 </a:t>
            </a:r>
            <a:r>
              <a:rPr lang="cs-CZ" b="1" dirty="0" smtClean="0"/>
              <a:t>Třída:  </a:t>
            </a:r>
            <a:r>
              <a:rPr lang="en-US" dirty="0" smtClean="0"/>
              <a:t>3AT</a:t>
            </a:r>
            <a:r>
              <a:rPr lang="cs-CZ" b="1" dirty="0" smtClean="0"/>
              <a:t>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Spací pytel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Součást turistického sportovního vybavení</a:t>
            </a:r>
          </a:p>
          <a:p>
            <a:r>
              <a:rPr lang="cs-CZ" dirty="0" smtClean="0"/>
              <a:t>V podstatě vak, určený pro přespání</a:t>
            </a:r>
          </a:p>
          <a:p>
            <a:r>
              <a:rPr lang="cs-CZ" dirty="0" smtClean="0"/>
              <a:t>Životně důležitá pomůcka – zabraňuje podchlazení</a:t>
            </a:r>
          </a:p>
          <a:p>
            <a:r>
              <a:rPr lang="cs-CZ" dirty="0" smtClean="0"/>
              <a:t>Jako izolace chladu od země slouží doplněk - karimatka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Spací pytel</a:t>
            </a:r>
            <a:endParaRPr lang="cs-CZ" dirty="0"/>
          </a:p>
        </p:txBody>
      </p:sp>
      <p:pic>
        <p:nvPicPr>
          <p:cNvPr id="1037" name="Picture 13" descr="C:\Users\rvelc\AppData\Local\Microsoft\Windows\Temporary Internet Files\Content.IE5\VDGDWVYN\MP900401622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492896"/>
            <a:ext cx="3121152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Princip fungování:</a:t>
            </a:r>
          </a:p>
          <a:p>
            <a:pPr lvl="1"/>
            <a:r>
              <a:rPr lang="cs-CZ" dirty="0" smtClean="0"/>
              <a:t>Materiál výstelky spacího pytle odráží teplo lidského těla</a:t>
            </a:r>
          </a:p>
          <a:p>
            <a:pPr lvl="1"/>
            <a:r>
              <a:rPr lang="cs-CZ" dirty="0" smtClean="0"/>
              <a:t>Teplo tak neuniká do prostředí a člověk zůstává v teple</a:t>
            </a:r>
          </a:p>
          <a:p>
            <a:pPr lvl="1"/>
            <a:r>
              <a:rPr lang="cs-CZ" dirty="0" smtClean="0"/>
              <a:t>Není vhodné spát oblečený – čím méně oblečení, tím rychleji se spací pytel zahřeje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fungování</a:t>
            </a:r>
            <a:endParaRPr lang="cs-CZ" dirty="0"/>
          </a:p>
        </p:txBody>
      </p:sp>
      <p:pic>
        <p:nvPicPr>
          <p:cNvPr id="5126" name="Picture 6" descr="C:\Users\rvelc\AppData\Local\Microsoft\Windows\Temporary Internet Files\Content.IE5\6AU8EJYK\MC9003548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429000"/>
            <a:ext cx="3136609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zásadě dnes u nových spacáků rozlišujeme:</a:t>
            </a:r>
          </a:p>
          <a:p>
            <a:pPr lvl="1"/>
            <a:r>
              <a:rPr lang="cs-CZ" dirty="0" smtClean="0"/>
              <a:t>Duté vlákno – umělé vlákno s jednou nebo více dírami uvnitř profilu (využívá izolačních vlastností vzduchu, převzato z přírody – např. králičí srst)</a:t>
            </a:r>
          </a:p>
          <a:p>
            <a:pPr lvl="1"/>
            <a:r>
              <a:rPr lang="cs-CZ" dirty="0" smtClean="0"/>
              <a:t>Peří – vysoká výhřevnost, ale také hmotnost a cena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38913" name="Picture 1" descr="C:\Users\rvelc\AppData\Local\Microsoft\Windows\Temporary Internet Files\Content.IE5\IUSWAQ0H\MC900334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356992"/>
            <a:ext cx="1368152" cy="2552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 spacím pytli jsou většinou tři teplotní údaje:</a:t>
            </a:r>
          </a:p>
          <a:p>
            <a:pPr lvl="1"/>
            <a:r>
              <a:rPr lang="cs-CZ" dirty="0" smtClean="0"/>
              <a:t>Extrém – teplota, kdy ještě nedojde k ohrožení zdraví podchlazením</a:t>
            </a:r>
          </a:p>
          <a:p>
            <a:pPr lvl="1"/>
            <a:r>
              <a:rPr lang="cs-CZ" dirty="0" smtClean="0"/>
              <a:t>Komfort – ideální teplota pro využití spacího pytle</a:t>
            </a:r>
          </a:p>
          <a:p>
            <a:pPr lvl="1"/>
            <a:r>
              <a:rPr lang="cs-CZ" dirty="0" smtClean="0"/>
              <a:t>Maximum – teplota, při níž se ještě nebudeme ve spacáku potit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Teplotní limity</a:t>
            </a:r>
            <a:endParaRPr lang="cs-CZ" dirty="0"/>
          </a:p>
        </p:txBody>
      </p:sp>
      <p:pic>
        <p:nvPicPr>
          <p:cNvPr id="3084" name="Picture 12" descr="C:\Users\rvelc\AppData\Local\Microsoft\Windows\Temporary Internet Files\Content.IE5\FUP3984N\MC900397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437112"/>
            <a:ext cx="1850746" cy="13834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Nejčastější tvary jsou: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„mumie“ – zaoblený obdélník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Anatomický - kopíruje tvar lidského těla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Dekový – obdélníkový tvar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</a:t>
            </a:r>
            <a:endParaRPr lang="cs-CZ" dirty="0"/>
          </a:p>
        </p:txBody>
      </p:sp>
      <p:pic>
        <p:nvPicPr>
          <p:cNvPr id="4104" name="Picture 8" descr="http://www.svetoutdooru.cz/public/data/uploads/svetoutdooru_cz/clanky/zispacaky06_4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693372"/>
            <a:ext cx="5165705" cy="27599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ttp://kvoclik.wz.cz/obazky-zajimavosti/karimat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132856"/>
            <a:ext cx="4991125" cy="4200105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4536504" cy="4769625"/>
          </a:xfrm>
        </p:spPr>
        <p:txBody>
          <a:bodyPr>
            <a:normAutofit lnSpcReduction="10000"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Slouží jako hlavní ochrana před vlhkostí a chladem od země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Může být: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err="1" smtClean="0"/>
              <a:t>Samonafukovací</a:t>
            </a:r>
            <a:r>
              <a:rPr lang="cs-CZ" dirty="0" smtClean="0"/>
              <a:t> – jako izolace zde slouží vzduch, vysoký komfort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Pěnová – různá tloušťka materiálu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err="1" smtClean="0"/>
              <a:t>Alumatka</a:t>
            </a:r>
            <a:r>
              <a:rPr lang="cs-CZ" dirty="0" smtClean="0"/>
              <a:t> – z jedné strany vybavena hliníkovou folií pro odrážení tepla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Karimatka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r>
              <a:rPr lang="pt-BR" dirty="0" smtClean="0"/>
              <a:t>AUTOR NEUVEDEN. </a:t>
            </a:r>
            <a:r>
              <a:rPr lang="pt-BR" i="1" dirty="0" smtClean="0"/>
              <a:t>svetoutdooru.cz</a:t>
            </a:r>
            <a:r>
              <a:rPr lang="pt-BR" dirty="0" smtClean="0"/>
              <a:t> [online]. [cit. 12.</a:t>
            </a:r>
            <a:r>
              <a:rPr lang="cs-CZ" dirty="0" smtClean="0"/>
              <a:t>1</a:t>
            </a:r>
            <a:r>
              <a:rPr lang="pt-BR" dirty="0" smtClean="0"/>
              <a:t>.2014]. Dostupný na WWW: http://www.svetoutdooru.cz/public/data/uploads/svetoutdooru_cz/clanky/zispacaky06_4.gif</a:t>
            </a:r>
          </a:p>
          <a:p>
            <a:r>
              <a:rPr lang="pt-BR" dirty="0" smtClean="0"/>
              <a:t>AUTOR NEUVEDEN. </a:t>
            </a:r>
            <a:r>
              <a:rPr lang="pt-BR" i="1" dirty="0" smtClean="0"/>
              <a:t>http://kvoclik.wz.cz/</a:t>
            </a:r>
            <a:r>
              <a:rPr lang="pt-BR" dirty="0" smtClean="0"/>
              <a:t> [online]. [cit. 12.</a:t>
            </a:r>
            <a:r>
              <a:rPr lang="cs-CZ" smtClean="0"/>
              <a:t>1</a:t>
            </a:r>
            <a:r>
              <a:rPr lang="pt-BR" smtClean="0"/>
              <a:t>.2014</a:t>
            </a:r>
            <a:r>
              <a:rPr lang="pt-BR" dirty="0" smtClean="0"/>
              <a:t>]. Dostupný na WWW: http://kvoclik.wz.cz/obazky-zajimavosti/karimatka.jpg </a:t>
            </a:r>
            <a:br>
              <a:rPr lang="pt-BR" dirty="0" smtClean="0"/>
            </a:br>
            <a:endParaRPr lang="cs-CZ" dirty="0" smtClean="0"/>
          </a:p>
          <a:p>
            <a:pPr lvl="0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13492</TotalTime>
  <Words>293</Words>
  <Application>Microsoft Office PowerPoint</Application>
  <PresentationFormat>Předvádění na obrazovce (4:3)</PresentationFormat>
  <Paragraphs>83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Modul</vt:lpstr>
      <vt:lpstr>Motiv sady Office</vt:lpstr>
      <vt:lpstr>DUM - Digitální Učební Materiál </vt:lpstr>
      <vt:lpstr>DUM - Digitální Učební Materiál</vt:lpstr>
      <vt:lpstr>Spací pytel</vt:lpstr>
      <vt:lpstr>Spací pytel</vt:lpstr>
      <vt:lpstr>Princip fungování</vt:lpstr>
      <vt:lpstr>Materiál</vt:lpstr>
      <vt:lpstr>Teplotní limity</vt:lpstr>
      <vt:lpstr>Tvar</vt:lpstr>
      <vt:lpstr>Karimatka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114</cp:revision>
  <dcterms:created xsi:type="dcterms:W3CDTF">2013-10-07T15:13:27Z</dcterms:created>
  <dcterms:modified xsi:type="dcterms:W3CDTF">2014-07-14T09:13:31Z</dcterms:modified>
</cp:coreProperties>
</file>