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15" r:id="rId7"/>
    <p:sldId id="303" r:id="rId8"/>
    <p:sldId id="305" r:id="rId9"/>
    <p:sldId id="316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ceptyonline.cz/data/pics/bylinky-koreni-smesi/pelynek-pravy.jpg" TargetMode="External"/><Relationship Id="rId2" Type="http://schemas.openxmlformats.org/officeDocument/2006/relationships/hyperlink" Target="http://healthylife.xf.cz/img_garten/kostival_lekarsky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A5_24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28. </a:t>
            </a:r>
            <a:r>
              <a:rPr lang="en-US" dirty="0" smtClean="0"/>
              <a:t>3. 2014</a:t>
            </a:r>
            <a:r>
              <a:rPr lang="cs-CZ" b="1" dirty="0" smtClean="0"/>
              <a:t>               </a:t>
            </a:r>
            <a:r>
              <a:rPr lang="cs-CZ" b="1" dirty="0" smtClean="0"/>
              <a:t>Třída:   </a:t>
            </a:r>
            <a:r>
              <a:rPr lang="en-US" dirty="0" smtClean="0"/>
              <a:t>1/2A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1.</a:t>
            </a:r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Přežití v přírodě – přírodní léky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Při turistice či pobytu v přírodě nás může postihnout nemoc jako kdekoli jinde</a:t>
            </a:r>
          </a:p>
          <a:p>
            <a:r>
              <a:rPr lang="cs-CZ" dirty="0" smtClean="0"/>
              <a:t>Je nutné mít s sebou alespoň základní léky</a:t>
            </a:r>
          </a:p>
          <a:p>
            <a:r>
              <a:rPr lang="cs-CZ" dirty="0" smtClean="0"/>
              <a:t>Jako alternativu lze využít léčivých vlastností u nás běžných bylin</a:t>
            </a:r>
          </a:p>
          <a:p>
            <a:r>
              <a:rPr lang="cs-CZ" dirty="0" smtClean="0"/>
              <a:t>Pozor – většina léčivých bylin je ve větším množství jedovatých – </a:t>
            </a:r>
            <a:r>
              <a:rPr lang="cs-CZ" smtClean="0"/>
              <a:t>neužívat dlouhodobě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Onemocnění v přírodě</a:t>
            </a:r>
            <a:endParaRPr lang="cs-CZ" dirty="0"/>
          </a:p>
        </p:txBody>
      </p:sp>
      <p:pic>
        <p:nvPicPr>
          <p:cNvPr id="1037" name="Picture 13" descr="C:\Users\rvelc\AppData\Local\Microsoft\Windows\Temporary Internet Files\Content.IE5\VDGDWVYN\MP900401622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284984"/>
            <a:ext cx="3121152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Ve formě průjmu:</a:t>
            </a:r>
          </a:p>
          <a:p>
            <a:r>
              <a:rPr lang="cs-CZ" dirty="0" smtClean="0"/>
              <a:t>Očistění trávicího traktu:</a:t>
            </a:r>
          </a:p>
          <a:p>
            <a:pPr lvl="1"/>
            <a:r>
              <a:rPr lang="cs-CZ" dirty="0" smtClean="0"/>
              <a:t>Vybereme z ohně několik uhlíků</a:t>
            </a:r>
          </a:p>
          <a:p>
            <a:pPr lvl="1"/>
            <a:r>
              <a:rPr lang="cs-CZ" dirty="0" smtClean="0"/>
              <a:t>Jemně nadrtíme</a:t>
            </a:r>
          </a:p>
          <a:p>
            <a:pPr lvl="1"/>
            <a:r>
              <a:rPr lang="cs-CZ" dirty="0" smtClean="0"/>
              <a:t>Polévkovou lžíci smícháme s vodou a vypijeme</a:t>
            </a:r>
          </a:p>
          <a:p>
            <a:r>
              <a:rPr lang="cs-CZ" dirty="0" smtClean="0"/>
              <a:t>Léčba:</a:t>
            </a:r>
          </a:p>
          <a:p>
            <a:pPr lvl="1"/>
            <a:r>
              <a:rPr lang="cs-CZ" dirty="0" smtClean="0"/>
              <a:t>Kostival lékařský – odvar z jedné lžíce nadrceného listu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Střevní obtíže</a:t>
            </a:r>
            <a:endParaRPr lang="cs-CZ" dirty="0"/>
          </a:p>
        </p:txBody>
      </p:sp>
      <p:pic>
        <p:nvPicPr>
          <p:cNvPr id="5125" name="Picture 5" descr="http://healthylife.xf.cz/img_garten/kostival_lekarsky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645024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http://www.receptyonline.cz/data/pics/bylinky-koreni-smesi/pelynek-pr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0006" y="2852936"/>
            <a:ext cx="4262445" cy="3682753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Častý jev</a:t>
            </a:r>
          </a:p>
          <a:p>
            <a:r>
              <a:rPr lang="cs-CZ" dirty="0" smtClean="0"/>
              <a:t>Pomáhá odvar z kterékoli z těchto bylin:</a:t>
            </a:r>
          </a:p>
          <a:p>
            <a:pPr lvl="1"/>
            <a:r>
              <a:rPr lang="cs-CZ" dirty="0" smtClean="0"/>
              <a:t>Dubové kůry</a:t>
            </a:r>
          </a:p>
          <a:p>
            <a:pPr lvl="1"/>
            <a:r>
              <a:rPr lang="cs-CZ" dirty="0" smtClean="0"/>
              <a:t>Kostivalu</a:t>
            </a:r>
          </a:p>
          <a:p>
            <a:pPr lvl="1"/>
            <a:r>
              <a:rPr lang="cs-CZ" dirty="0" smtClean="0"/>
              <a:t>Pelyňku</a:t>
            </a:r>
          </a:p>
          <a:p>
            <a:pPr lvl="1"/>
            <a:r>
              <a:rPr lang="cs-CZ" dirty="0" smtClean="0"/>
              <a:t>Vlaštovičníku</a:t>
            </a:r>
          </a:p>
          <a:p>
            <a:r>
              <a:rPr lang="cs-CZ" dirty="0" smtClean="0"/>
              <a:t>Případně i salát z mladých listů pampelišek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Žaludeční obtíže</a:t>
            </a:r>
            <a:endParaRPr lang="cs-CZ" dirty="0"/>
          </a:p>
        </p:txBody>
      </p:sp>
      <p:pic>
        <p:nvPicPr>
          <p:cNvPr id="3081" name="Picture 9" descr="C:\Users\rvelc\AppData\Local\Microsoft\Windows\Temporary Internet Files\Content.IE5\6AU8EJYK\MC9003915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276872"/>
            <a:ext cx="1807769" cy="15416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12160" y="6237312"/>
            <a:ext cx="1511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Pelyněk pravý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Jak na bolesti kloubů, tak i </a:t>
            </a:r>
            <a:r>
              <a:rPr lang="cs-CZ" dirty="0" err="1" smtClean="0"/>
              <a:t>naraženin</a:t>
            </a:r>
            <a:r>
              <a:rPr lang="cs-CZ" dirty="0" smtClean="0"/>
              <a:t>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Očistit kořen kostivalu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Rozdrtit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Přiložit na postižené místo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Ovázat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Při mírnějších bolestech stačí pouze potírat místo několikrát denně kořenem</a:t>
            </a:r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Bolesti kloubů</a:t>
            </a:r>
            <a:endParaRPr lang="cs-CZ" dirty="0"/>
          </a:p>
        </p:txBody>
      </p:sp>
      <p:pic>
        <p:nvPicPr>
          <p:cNvPr id="4102" name="Picture 6" descr="C:\Users\rvelc\AppData\Local\Microsoft\Windows\Temporary Internet Files\Content.IE5\IUSWAQ0H\MC9004387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492896"/>
            <a:ext cx="2659224" cy="35456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4536504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Bylina – kopretina vratič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Obsahuje žluté kuličky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Kuličky rozetřít na nechráněná místa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Mravenčí půda: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Půda pod mraveništěm obsahuje kyselinu mravenčí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Potřít exponovaná místa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před hmyzem</a:t>
            </a:r>
            <a:endParaRPr lang="cs-CZ" dirty="0"/>
          </a:p>
        </p:txBody>
      </p:sp>
      <p:pic>
        <p:nvPicPr>
          <p:cNvPr id="7170" name="Picture 2" descr="http://www.vltavsky-ostrov.estranky.cz/img/mid/626/031-kopretina-vratic--chrysanthemum-vulgare-l.-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068960"/>
            <a:ext cx="4381500" cy="3400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pPr lvl="0"/>
            <a:r>
              <a:rPr lang="en-US" dirty="0" smtClean="0"/>
              <a:t>AUTOR NEUVEDEN. </a:t>
            </a:r>
            <a:r>
              <a:rPr lang="en-US" i="1" dirty="0" smtClean="0"/>
              <a:t>healthylife.xf.cz</a:t>
            </a:r>
            <a:r>
              <a:rPr lang="en-US" dirty="0" smtClean="0"/>
              <a:t> [online]. [cit. 12.</a:t>
            </a:r>
            <a:r>
              <a:rPr lang="cs-CZ" dirty="0" smtClean="0"/>
              <a:t>1</a:t>
            </a:r>
            <a:r>
              <a:rPr lang="en-US" dirty="0" smtClean="0"/>
              <a:t>.2014].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2"/>
              </a:rPr>
              <a:t>http://healthylife.xf.cz/img_garten/kostival_lekarsky_1.jpg</a:t>
            </a:r>
            <a:endParaRPr lang="cs-CZ" dirty="0" smtClean="0"/>
          </a:p>
          <a:p>
            <a:pPr lvl="0"/>
            <a:r>
              <a:rPr lang="cs-CZ" dirty="0" smtClean="0"/>
              <a:t>AUTOR NEUVEDEN. </a:t>
            </a:r>
            <a:r>
              <a:rPr lang="cs-CZ" i="1" dirty="0" err="1" smtClean="0"/>
              <a:t>receptyonline.cz</a:t>
            </a:r>
            <a:r>
              <a:rPr lang="cs-CZ" dirty="0" smtClean="0"/>
              <a:t> [online]. [cit. 12.1.2014].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receptyonline.cz</a:t>
            </a:r>
            <a:r>
              <a:rPr lang="cs-CZ" dirty="0" smtClean="0">
                <a:hlinkClick r:id="rId3"/>
              </a:rPr>
              <a:t>/data/</a:t>
            </a:r>
            <a:r>
              <a:rPr lang="cs-CZ" dirty="0" err="1" smtClean="0">
                <a:hlinkClick r:id="rId3"/>
              </a:rPr>
              <a:t>pics</a:t>
            </a:r>
            <a:r>
              <a:rPr lang="cs-CZ" dirty="0" smtClean="0">
                <a:hlinkClick r:id="rId3"/>
              </a:rPr>
              <a:t>/bylinky-</a:t>
            </a:r>
            <a:r>
              <a:rPr lang="cs-CZ" dirty="0" err="1" smtClean="0">
                <a:hlinkClick r:id="rId3"/>
              </a:rPr>
              <a:t>koreni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smesi</a:t>
            </a:r>
            <a:r>
              <a:rPr lang="cs-CZ" dirty="0" smtClean="0">
                <a:hlinkClick r:id="rId3"/>
              </a:rPr>
              <a:t>/pelynek-</a:t>
            </a:r>
            <a:r>
              <a:rPr lang="cs-CZ" dirty="0" err="1" smtClean="0">
                <a:hlinkClick r:id="rId3"/>
              </a:rPr>
              <a:t>pravy.jpg</a:t>
            </a:r>
            <a:endParaRPr lang="cs-CZ" dirty="0" smtClean="0"/>
          </a:p>
          <a:p>
            <a:pPr lvl="0"/>
            <a:r>
              <a:rPr lang="cs-CZ" dirty="0" smtClean="0"/>
              <a:t>AUTOR NEUVEDEN. </a:t>
            </a:r>
            <a:r>
              <a:rPr lang="cs-CZ" i="1" dirty="0" err="1" smtClean="0"/>
              <a:t>vltavsky</a:t>
            </a:r>
            <a:r>
              <a:rPr lang="cs-CZ" i="1" dirty="0" smtClean="0"/>
              <a:t>-ostrov.</a:t>
            </a:r>
            <a:r>
              <a:rPr lang="cs-CZ" i="1" dirty="0" err="1" smtClean="0"/>
              <a:t>estranky.cz</a:t>
            </a:r>
            <a:r>
              <a:rPr lang="cs-CZ" dirty="0" smtClean="0"/>
              <a:t> [online]. [cit. </a:t>
            </a:r>
            <a:r>
              <a:rPr lang="cs-CZ" smtClean="0"/>
              <a:t>12.1.2014</a:t>
            </a:r>
            <a:r>
              <a:rPr lang="cs-CZ" dirty="0" smtClean="0"/>
              <a:t>]. Dostupný na WWW: http://www.</a:t>
            </a:r>
            <a:r>
              <a:rPr lang="cs-CZ" dirty="0" err="1" smtClean="0"/>
              <a:t>vltavsky</a:t>
            </a:r>
            <a:r>
              <a:rPr lang="cs-CZ" dirty="0" smtClean="0"/>
              <a:t>-ostrov.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mid</a:t>
            </a:r>
            <a:r>
              <a:rPr lang="cs-CZ" dirty="0" smtClean="0"/>
              <a:t>/626/031-kopretina-</a:t>
            </a:r>
            <a:r>
              <a:rPr lang="cs-CZ" dirty="0" err="1" smtClean="0"/>
              <a:t>vratic</a:t>
            </a:r>
            <a:r>
              <a:rPr lang="cs-CZ" dirty="0" smtClean="0"/>
              <a:t>--</a:t>
            </a:r>
            <a:r>
              <a:rPr lang="cs-CZ" dirty="0" err="1" smtClean="0"/>
              <a:t>chrysanthemum</a:t>
            </a:r>
            <a:r>
              <a:rPr lang="cs-CZ" dirty="0" smtClean="0"/>
              <a:t>-</a:t>
            </a:r>
            <a:r>
              <a:rPr lang="cs-CZ" dirty="0" err="1" smtClean="0"/>
              <a:t>vulgare</a:t>
            </a:r>
            <a:r>
              <a:rPr lang="cs-CZ" dirty="0" smtClean="0"/>
              <a:t>-l.-.</a:t>
            </a:r>
            <a:r>
              <a:rPr lang="cs-CZ" dirty="0" err="1" smtClean="0"/>
              <a:t>jpg</a:t>
            </a:r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13155</TotalTime>
  <Words>251</Words>
  <Application>Microsoft Office PowerPoint</Application>
  <PresentationFormat>Předvádění na obrazovce (4:3)</PresentationFormat>
  <Paragraphs>89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Přežití v přírodě – přírodní léky</vt:lpstr>
      <vt:lpstr>Onemocnění v přírodě</vt:lpstr>
      <vt:lpstr>Střevní obtíže</vt:lpstr>
      <vt:lpstr>Žaludeční obtíže</vt:lpstr>
      <vt:lpstr>Bolesti kloubů</vt:lpstr>
      <vt:lpstr>Ochrana před hmyzem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109</cp:revision>
  <dcterms:created xsi:type="dcterms:W3CDTF">2013-10-07T15:13:27Z</dcterms:created>
  <dcterms:modified xsi:type="dcterms:W3CDTF">2014-07-14T09:14:25Z</dcterms:modified>
</cp:coreProperties>
</file>