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2" r:id="rId3"/>
    <p:sldId id="273" r:id="rId4"/>
    <p:sldId id="275" r:id="rId5"/>
    <p:sldId id="304" r:id="rId6"/>
    <p:sldId id="315" r:id="rId7"/>
    <p:sldId id="314" r:id="rId8"/>
    <p:sldId id="303" r:id="rId9"/>
    <p:sldId id="305" r:id="rId10"/>
    <p:sldId id="31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A5_25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en-US" dirty="0" smtClean="0"/>
              <a:t>1. 4. 2014 </a:t>
            </a:r>
            <a:r>
              <a:rPr lang="cs-CZ" b="1" dirty="0" smtClean="0"/>
              <a:t>                </a:t>
            </a:r>
            <a:r>
              <a:rPr lang="cs-CZ" b="1" dirty="0" smtClean="0"/>
              <a:t>Třída:   </a:t>
            </a:r>
            <a:r>
              <a:rPr lang="en-US" dirty="0" smtClean="0"/>
              <a:t>3AT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Přežití v přírodě - rybaření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Základní rybářské vybavení:</a:t>
            </a:r>
          </a:p>
          <a:p>
            <a:pPr lvl="1"/>
            <a:r>
              <a:rPr lang="cs-CZ" dirty="0" smtClean="0"/>
              <a:t>Rybářský prut (teleskopický či skládací, většinou z uhlíku)</a:t>
            </a:r>
          </a:p>
          <a:p>
            <a:pPr lvl="1"/>
            <a:r>
              <a:rPr lang="cs-CZ" dirty="0" smtClean="0"/>
              <a:t>Naviják</a:t>
            </a:r>
          </a:p>
          <a:p>
            <a:pPr lvl="1"/>
            <a:r>
              <a:rPr lang="cs-CZ" dirty="0" smtClean="0"/>
              <a:t>Vlasec (tloušťka dle odhadované hmotnosti ryb)</a:t>
            </a:r>
          </a:p>
          <a:p>
            <a:pPr lvl="1"/>
            <a:r>
              <a:rPr lang="cs-CZ" dirty="0" smtClean="0"/>
              <a:t>Háček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Vybavení</a:t>
            </a:r>
            <a:endParaRPr lang="cs-CZ" dirty="0"/>
          </a:p>
        </p:txBody>
      </p:sp>
      <p:pic>
        <p:nvPicPr>
          <p:cNvPr id="4" name="Picture 7" descr="C:\Users\rvelc\AppData\Local\Microsoft\Windows\Temporary Internet Files\Content.IE5\FUP3984N\MC9002003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1948" y="3429000"/>
            <a:ext cx="4652052" cy="26546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Základní rybářské vybavení:</a:t>
            </a:r>
          </a:p>
          <a:p>
            <a:pPr lvl="1"/>
            <a:r>
              <a:rPr lang="cs-CZ" dirty="0" smtClean="0"/>
              <a:t>Rybářský prut – poslouží větev, ideálně ne zcela vyschlá, kvůli pružnosti</a:t>
            </a:r>
          </a:p>
          <a:p>
            <a:pPr lvl="1"/>
            <a:r>
              <a:rPr lang="cs-CZ" dirty="0" smtClean="0"/>
              <a:t>Naviják – v improvizovaných podmínkách není třeba</a:t>
            </a:r>
          </a:p>
          <a:p>
            <a:pPr lvl="1"/>
            <a:r>
              <a:rPr lang="cs-CZ" dirty="0" smtClean="0"/>
              <a:t>Vlasec – buď z </a:t>
            </a:r>
            <a:r>
              <a:rPr lang="cs-CZ" dirty="0" err="1" smtClean="0"/>
              <a:t>kpz</a:t>
            </a:r>
            <a:r>
              <a:rPr lang="cs-CZ" dirty="0" smtClean="0"/>
              <a:t>, nebo poslouží rozmotané vlákno od stanu, tkanička atd.</a:t>
            </a:r>
          </a:p>
          <a:p>
            <a:pPr lvl="1"/>
            <a:r>
              <a:rPr lang="cs-CZ" dirty="0" smtClean="0"/>
              <a:t>Háček – měl by být v </a:t>
            </a:r>
            <a:r>
              <a:rPr lang="cs-CZ" dirty="0" err="1" smtClean="0"/>
              <a:t>kpz</a:t>
            </a:r>
            <a:r>
              <a:rPr lang="cs-CZ" dirty="0" smtClean="0"/>
              <a:t>, </a:t>
            </a:r>
            <a:r>
              <a:rPr lang="cs-CZ" dirty="0" err="1" smtClean="0"/>
              <a:t>survival</a:t>
            </a:r>
            <a:r>
              <a:rPr lang="cs-CZ" dirty="0" smtClean="0"/>
              <a:t> noži, lze nouzově vyrobit z drátu či z „</a:t>
            </a:r>
            <a:r>
              <a:rPr lang="cs-CZ" dirty="0" err="1" smtClean="0"/>
              <a:t>otevírátka</a:t>
            </a:r>
            <a:r>
              <a:rPr lang="cs-CZ" dirty="0" smtClean="0"/>
              <a:t>“ z plechovky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Improvizované vybavení</a:t>
            </a:r>
            <a:endParaRPr lang="cs-CZ" dirty="0"/>
          </a:p>
        </p:txBody>
      </p:sp>
      <p:pic>
        <p:nvPicPr>
          <p:cNvPr id="5122" name="Picture 2" descr="C:\Users\rvelc\AppData\Local\Microsoft\Windows\Temporary Internet Files\Content.IE5\6AU8EJYK\MP9004487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356992"/>
            <a:ext cx="3491880" cy="23279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4680520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Záleží, na jaké vodě chytáme, lze:</a:t>
            </a:r>
          </a:p>
          <a:p>
            <a:pPr lvl="1"/>
            <a:r>
              <a:rPr lang="cs-CZ" dirty="0" smtClean="0"/>
              <a:t>Žížala</a:t>
            </a:r>
          </a:p>
          <a:p>
            <a:pPr lvl="1"/>
            <a:r>
              <a:rPr lang="cs-CZ" dirty="0" smtClean="0"/>
              <a:t>Hmyz</a:t>
            </a:r>
          </a:p>
          <a:p>
            <a:pPr lvl="1"/>
            <a:r>
              <a:rPr lang="cs-CZ" dirty="0" smtClean="0"/>
              <a:t>Červi</a:t>
            </a:r>
          </a:p>
          <a:p>
            <a:pPr lvl="1"/>
            <a:r>
              <a:rPr lang="cs-CZ" dirty="0" smtClean="0"/>
              <a:t>Malá rybka</a:t>
            </a:r>
          </a:p>
          <a:p>
            <a:pPr lvl="1"/>
            <a:r>
              <a:rPr lang="cs-CZ" dirty="0" smtClean="0"/>
              <a:t>Cokoli zbylo ze svačiny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co chytat</a:t>
            </a:r>
            <a:endParaRPr lang="cs-CZ" dirty="0"/>
          </a:p>
        </p:txBody>
      </p:sp>
      <p:pic>
        <p:nvPicPr>
          <p:cNvPr id="2056" name="Picture 8" descr="C:\Users\rvelc\AppData\Local\Microsoft\Windows\Temporary Internet Files\Content.IE5\VDGDWVYN\MM90033658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429000"/>
            <a:ext cx="3096344" cy="22116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Více ryby berou:</a:t>
            </a:r>
          </a:p>
          <a:p>
            <a:pPr lvl="1"/>
            <a:r>
              <a:rPr lang="cs-CZ" dirty="0" smtClean="0"/>
              <a:t>Za rozbřesku</a:t>
            </a:r>
          </a:p>
          <a:p>
            <a:pPr lvl="1"/>
            <a:r>
              <a:rPr lang="cs-CZ" dirty="0" smtClean="0"/>
              <a:t>Za soumraku</a:t>
            </a:r>
          </a:p>
          <a:p>
            <a:pPr lvl="1"/>
            <a:r>
              <a:rPr lang="cs-CZ" dirty="0" smtClean="0"/>
              <a:t>Při zatažené obloze</a:t>
            </a:r>
          </a:p>
          <a:p>
            <a:pPr lvl="1"/>
            <a:r>
              <a:rPr lang="cs-CZ" dirty="0" smtClean="0"/>
              <a:t>Dravci hlavně na jaře (hlad po zimě)</a:t>
            </a:r>
          </a:p>
          <a:p>
            <a:pPr lvl="1"/>
            <a:r>
              <a:rPr lang="cs-CZ" dirty="0" smtClean="0"/>
              <a:t>V zimě – dírou v ledu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chytat</a:t>
            </a:r>
            <a:endParaRPr lang="cs-CZ" dirty="0"/>
          </a:p>
        </p:txBody>
      </p:sp>
      <p:pic>
        <p:nvPicPr>
          <p:cNvPr id="3079" name="Picture 7" descr="C:\Users\rvelc\AppData\Local\Microsoft\Windows\Temporary Internet Files\Content.IE5\IUSWAQ0H\MC9003469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717032"/>
            <a:ext cx="2859641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Ryby lze teoreticky jíst i syrové, avšak pro vyvarování se nemocí či parazitů je potřeba je tepelně opracovat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Ryby je potřeba zbavit šupin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Vykuchat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Zbavit ploutví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Oddělit hlavu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cs-CZ" dirty="0" smtClean="0"/>
              <a:t>Ryby do 10cm lze jíst vcelku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endParaRPr lang="cs-CZ" dirty="0" smtClean="0"/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ryb</a:t>
            </a:r>
            <a:endParaRPr lang="cs-CZ" dirty="0"/>
          </a:p>
        </p:txBody>
      </p:sp>
      <p:pic>
        <p:nvPicPr>
          <p:cNvPr id="4101" name="Picture 5" descr="C:\Users\rvelc\AppData\Local\Microsoft\Windows\Temporary Internet Files\Content.IE5\FUP3984N\MP9004052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37110" y="3356992"/>
            <a:ext cx="4006890" cy="2862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10871</TotalTime>
  <Words>261</Words>
  <Application>Microsoft Office PowerPoint</Application>
  <PresentationFormat>Předvádění na obrazovce (4:3)</PresentationFormat>
  <Paragraphs>82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Modul</vt:lpstr>
      <vt:lpstr>Motiv sady Office</vt:lpstr>
      <vt:lpstr>DUM - Digitální Učební Materiál </vt:lpstr>
      <vt:lpstr>DUM - Digitální Učební Materiál</vt:lpstr>
      <vt:lpstr>Přežití v přírodě - rybaření</vt:lpstr>
      <vt:lpstr>Vybavení</vt:lpstr>
      <vt:lpstr>Improvizované vybavení</vt:lpstr>
      <vt:lpstr>Na co chytat</vt:lpstr>
      <vt:lpstr>Kdy chytat</vt:lpstr>
      <vt:lpstr>Úprava ryb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104</cp:revision>
  <dcterms:created xsi:type="dcterms:W3CDTF">2013-10-07T15:13:27Z</dcterms:created>
  <dcterms:modified xsi:type="dcterms:W3CDTF">2014-07-14T09:15:04Z</dcterms:modified>
</cp:coreProperties>
</file>