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1"/>
  </p:notesMasterIdLst>
  <p:sldIdLst>
    <p:sldId id="272" r:id="rId3"/>
    <p:sldId id="273" r:id="rId4"/>
    <p:sldId id="275" r:id="rId5"/>
    <p:sldId id="303" r:id="rId6"/>
    <p:sldId id="304" r:id="rId7"/>
    <p:sldId id="306" r:id="rId8"/>
    <p:sldId id="305" r:id="rId9"/>
    <p:sldId id="31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76" d="100"/>
          <a:sy n="76" d="100"/>
        </p:scale>
        <p:origin x="-1206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37D1A-1F4F-4895-A7E1-99BCFAD0C38F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320C8-F825-4E1D-92A2-503A09A810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33B2EC-B977-4770-8102-0E8A65311B3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404EB-7A3E-4816-8FD5-E4E7803FABD2}" type="datetimeFigureOut">
              <a:rPr lang="cs-CZ" smtClean="0"/>
              <a:pPr/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C207B-51C8-4CB2-8946-079FEB6A35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s18.postimg.org/sj7bcydl5/IMAG0317.jpg" TargetMode="External"/><Relationship Id="rId2" Type="http://schemas.openxmlformats.org/officeDocument/2006/relationships/hyperlink" Target="http://www.svetvolnehocasu.cz/static/_foto_zbozi/1/2/6/4/7/02785001._._.o.jpe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iles.diabolky-ls.webnode.cz/200000088-d0607d159f/S631pojistka.jpg" TargetMode="External"/><Relationship Id="rId5" Type="http://schemas.openxmlformats.org/officeDocument/2006/relationships/hyperlink" Target="http://files.diabolky-ls.webnode.cz/200000087-69d366acd1/S631hledi.jpg" TargetMode="External"/><Relationship Id="rId4" Type="http://schemas.openxmlformats.org/officeDocument/2006/relationships/hyperlink" Target="http://www.nejlevnejsivzduchovky.cz/img/klasik/vzduchovka-klasik-1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</a:t>
            </a:r>
            <a:r>
              <a:rPr lang="cs-CZ" b="1" dirty="0" smtClean="0"/>
              <a:t>Sada</a:t>
            </a:r>
            <a:r>
              <a:rPr lang="cs-CZ" b="1" dirty="0" smtClean="0"/>
              <a:t>:</a:t>
            </a:r>
            <a:r>
              <a:rPr lang="en-US" b="1" dirty="0" smtClean="0"/>
              <a:t> </a:t>
            </a:r>
            <a:r>
              <a:rPr lang="en-US" dirty="0" smtClean="0"/>
              <a:t>A5_26</a:t>
            </a:r>
            <a:endParaRPr lang="cs-CZ" b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  </a:t>
            </a:r>
            <a:r>
              <a:rPr lang="en-US" dirty="0" smtClean="0"/>
              <a:t>8. 4. 2014</a:t>
            </a:r>
            <a:r>
              <a:rPr lang="cs-CZ" dirty="0" smtClean="0"/>
              <a:t>                </a:t>
            </a:r>
            <a:r>
              <a:rPr lang="cs-CZ" b="1" dirty="0" smtClean="0"/>
              <a:t>Třída:  </a:t>
            </a:r>
            <a:r>
              <a:rPr lang="cs-CZ" dirty="0" smtClean="0"/>
              <a:t> </a:t>
            </a:r>
            <a:r>
              <a:rPr lang="en-US" dirty="0" smtClean="0"/>
              <a:t>3AT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Obor vzdělání: Strojírenské práce</a:t>
            </a:r>
          </a:p>
          <a:p>
            <a:pPr>
              <a:buNone/>
            </a:pPr>
            <a:r>
              <a:rPr lang="cs-CZ" b="1" dirty="0" smtClean="0"/>
              <a:t>Předmět: Tělesná výchova</a:t>
            </a:r>
          </a:p>
          <a:p>
            <a:pPr>
              <a:buNone/>
            </a:pPr>
            <a:r>
              <a:rPr lang="cs-CZ" b="1" dirty="0" smtClean="0"/>
              <a:t>Ročník: </a:t>
            </a:r>
            <a:r>
              <a:rPr lang="en-US" b="1" smtClean="0"/>
              <a:t>3</a:t>
            </a:r>
            <a:r>
              <a:rPr lang="cs-CZ" b="1" smtClean="0"/>
              <a:t>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Klíčová slova: Turistický kurz</a:t>
            </a:r>
          </a:p>
          <a:p>
            <a:pPr>
              <a:buNone/>
            </a:pPr>
            <a:r>
              <a:rPr lang="cs-CZ" b="1" dirty="0" smtClean="0"/>
              <a:t>Jméno autora (vč. titulu): Mgr. Radovan </a:t>
            </a:r>
            <a:r>
              <a:rPr lang="cs-CZ" b="1" dirty="0" err="1" smtClean="0"/>
              <a:t>Velc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Střelba ze vzduchovky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8"/>
            <a:ext cx="555496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Střelná zbraň</a:t>
            </a:r>
          </a:p>
          <a:p>
            <a:r>
              <a:rPr lang="cs-CZ" dirty="0" smtClean="0"/>
              <a:t>Energii kulce (nazývána diabolka) předává stlačený vzduch</a:t>
            </a:r>
          </a:p>
          <a:p>
            <a:r>
              <a:rPr lang="cs-CZ" dirty="0" smtClean="0"/>
              <a:t>Používá se k rekreační a cvičné střelbě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Vzduchovka</a:t>
            </a:r>
            <a:endParaRPr lang="cs-CZ" dirty="0"/>
          </a:p>
        </p:txBody>
      </p:sp>
      <p:pic>
        <p:nvPicPr>
          <p:cNvPr id="7172" name="Picture 4" descr="http://files.diabolky-ls.webnode.cz/200000090-b223bb31e2/Slavia%206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653136"/>
            <a:ext cx="7718144" cy="1703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8"/>
            <a:ext cx="4546848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Při nabíjení „zlomíme“ vzduchovku až do slyšitelného cvaknutí</a:t>
            </a:r>
          </a:p>
          <a:p>
            <a:r>
              <a:rPr lang="cs-CZ" dirty="0" smtClean="0"/>
              <a:t>Vložíme diabolek do hlavně</a:t>
            </a:r>
          </a:p>
          <a:p>
            <a:r>
              <a:rPr lang="cs-CZ" dirty="0" smtClean="0"/>
              <a:t>Po celou dobu nabíjení nesmí vzduchovka nikdy mířit na člověka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Nabíjení</a:t>
            </a:r>
            <a:endParaRPr lang="cs-CZ" dirty="0"/>
          </a:p>
        </p:txBody>
      </p:sp>
      <p:pic>
        <p:nvPicPr>
          <p:cNvPr id="6146" name="Picture 2" descr="http://s18.postimg.org/sj7bcydl5/IMAG03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924944"/>
            <a:ext cx="4212467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míření se snažíme zarovnat do jedné osy:</a:t>
            </a:r>
          </a:p>
          <a:p>
            <a:pPr lvl="1"/>
            <a:r>
              <a:rPr lang="cs-CZ" dirty="0" smtClean="0"/>
              <a:t>Střed terče</a:t>
            </a:r>
          </a:p>
          <a:p>
            <a:pPr lvl="1"/>
            <a:r>
              <a:rPr lang="cs-CZ" dirty="0" smtClean="0"/>
              <a:t>Mušku</a:t>
            </a:r>
          </a:p>
          <a:p>
            <a:pPr lvl="1"/>
            <a:r>
              <a:rPr lang="cs-CZ" dirty="0" smtClean="0"/>
              <a:t>Kovové hledí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Zacílení</a:t>
            </a:r>
            <a:endParaRPr lang="cs-CZ" dirty="0"/>
          </a:p>
        </p:txBody>
      </p:sp>
      <p:pic>
        <p:nvPicPr>
          <p:cNvPr id="3074" name="Picture 2" descr="http://www.nejlevnejsivzduchovky.cz/img/klasik/vzduchovka-klasik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149080"/>
            <a:ext cx="3522470" cy="2426101"/>
          </a:xfrm>
          <a:prstGeom prst="rect">
            <a:avLst/>
          </a:prstGeom>
          <a:noFill/>
        </p:spPr>
      </p:pic>
      <p:pic>
        <p:nvPicPr>
          <p:cNvPr id="3076" name="Picture 4" descr="http://files.diabolky-ls.webnode.cz/200000087-69d366acd1/S631hled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365104"/>
            <a:ext cx="3205724" cy="2060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5266928" cy="4625609"/>
          </a:xfrm>
        </p:spPr>
        <p:txBody>
          <a:bodyPr>
            <a:normAutofit/>
          </a:bodyPr>
          <a:lstStyle/>
          <a:p>
            <a:r>
              <a:rPr lang="cs-CZ" dirty="0" smtClean="0"/>
              <a:t>Ve chvíli, kdy máme zamířeno na cíl a jsme připraveni vystřelit</a:t>
            </a:r>
          </a:p>
          <a:p>
            <a:r>
              <a:rPr lang="cs-CZ" dirty="0" smtClean="0"/>
              <a:t>Stiskneme palcem pojistku</a:t>
            </a:r>
          </a:p>
          <a:p>
            <a:r>
              <a:rPr lang="cs-CZ" dirty="0" smtClean="0"/>
              <a:t>Po nádechu zadržíme na chvíli dech</a:t>
            </a:r>
            <a:r>
              <a:rPr lang="cs-CZ" dirty="0"/>
              <a:t> </a:t>
            </a:r>
            <a:r>
              <a:rPr lang="cs-CZ" dirty="0" smtClean="0"/>
              <a:t>a stiskneme spoušť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Odjištění</a:t>
            </a:r>
            <a:endParaRPr lang="cs-CZ" dirty="0"/>
          </a:p>
        </p:txBody>
      </p:sp>
      <p:pic>
        <p:nvPicPr>
          <p:cNvPr id="5122" name="Picture 2" descr="http://files.diabolky-ls.webnode.cz/200000088-d0607d159f/S631pojist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005064"/>
            <a:ext cx="3483141" cy="21172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Externí</a:t>
            </a:r>
            <a:r>
              <a:rPr lang="cs-CZ" dirty="0" smtClean="0"/>
              <a:t> zdroje: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Svetvolnehocasu.cz</a:t>
            </a:r>
            <a:r>
              <a:rPr lang="cs-CZ" dirty="0" smtClean="0"/>
              <a:t> [online]. [cit. 1.5.2014]. Dostupný na WWW: 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svetvolnehocasu.cz</a:t>
            </a:r>
            <a:r>
              <a:rPr lang="cs-CZ" dirty="0" smtClean="0">
                <a:hlinkClick r:id="rId2"/>
              </a:rPr>
              <a:t>/static/_foto_</a:t>
            </a:r>
            <a:r>
              <a:rPr lang="cs-CZ" dirty="0" err="1" smtClean="0">
                <a:hlinkClick r:id="rId2"/>
              </a:rPr>
              <a:t>zbozi</a:t>
            </a:r>
            <a:r>
              <a:rPr lang="cs-CZ" dirty="0" smtClean="0">
                <a:hlinkClick r:id="rId2"/>
              </a:rPr>
              <a:t>/1/2/6/4/7/02785001._._.o.</a:t>
            </a:r>
            <a:r>
              <a:rPr lang="cs-CZ" dirty="0" err="1" smtClean="0">
                <a:hlinkClick r:id="rId2"/>
              </a:rPr>
              <a:t>jpeg</a:t>
            </a:r>
            <a:endParaRPr lang="cs-CZ" dirty="0" smtClean="0"/>
          </a:p>
          <a:p>
            <a:pPr lvl="0"/>
            <a:endParaRPr lang="cs-CZ" dirty="0" smtClean="0"/>
          </a:p>
          <a:p>
            <a:pPr lvl="0"/>
            <a:r>
              <a:rPr lang="cs-CZ" b="1" dirty="0" smtClean="0"/>
              <a:t>Obrázky:</a:t>
            </a:r>
          </a:p>
          <a:p>
            <a:pPr lvl="0"/>
            <a:endParaRPr lang="cs-CZ" b="1" dirty="0" smtClean="0"/>
          </a:p>
          <a:p>
            <a:pPr lvl="0"/>
            <a:r>
              <a:rPr lang="pt-BR" dirty="0" smtClean="0"/>
              <a:t>AUTOR NEUVEDEN. </a:t>
            </a:r>
            <a:r>
              <a:rPr lang="pt-BR" i="1" dirty="0" smtClean="0"/>
              <a:t>http://diabolky-ls.webnode.cz/</a:t>
            </a:r>
            <a:r>
              <a:rPr lang="pt-BR" dirty="0" smtClean="0"/>
              <a:t> [online]. [cit. 1.</a:t>
            </a:r>
            <a:r>
              <a:rPr lang="cs-CZ" dirty="0" smtClean="0"/>
              <a:t>5</a:t>
            </a:r>
            <a:r>
              <a:rPr lang="pt-BR" dirty="0" smtClean="0"/>
              <a:t>.2014]. Dostupný na WWW: http://diabolky-ls.webnode.cz/products/slavia-631-delux-cal-177-4-5-mm-/ </a:t>
            </a:r>
            <a:endParaRPr lang="cs-CZ" dirty="0" smtClean="0"/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Aukro.cz</a:t>
            </a:r>
            <a:r>
              <a:rPr lang="cs-CZ" dirty="0" smtClean="0"/>
              <a:t> [online]. [cit. 1.5.2014]. Dostupný na WWW: </a:t>
            </a:r>
            <a:r>
              <a:rPr lang="cs-CZ" dirty="0" smtClean="0">
                <a:hlinkClick r:id="rId3"/>
              </a:rPr>
              <a:t>http://s18.postimg.org/sj7bcydl5/IMAG0317.jpg</a:t>
            </a:r>
            <a:endParaRPr lang="cs-CZ" dirty="0" smtClean="0"/>
          </a:p>
          <a:p>
            <a:pPr lvl="0"/>
            <a:r>
              <a:rPr lang="cs-CZ" dirty="0" smtClean="0"/>
              <a:t>AUTOR NEUVEDEN. </a:t>
            </a:r>
            <a:r>
              <a:rPr lang="cs-CZ" i="1" dirty="0" err="1" smtClean="0"/>
              <a:t>Nejlevnejsivzduchovky.cz</a:t>
            </a:r>
            <a:r>
              <a:rPr lang="cs-CZ" dirty="0" smtClean="0"/>
              <a:t> [online]. [cit. 1.5.2014]. Dostupný na WWW: </a:t>
            </a:r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nejlevnejsivzduchovky.cz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img</a:t>
            </a:r>
            <a:r>
              <a:rPr lang="cs-CZ" dirty="0" smtClean="0">
                <a:hlinkClick r:id="rId4"/>
              </a:rPr>
              <a:t>/klasik/vzduchovka-klasik-12.jpg</a:t>
            </a:r>
            <a:endParaRPr lang="cs-CZ" dirty="0" smtClean="0"/>
          </a:p>
          <a:p>
            <a:pPr lvl="0"/>
            <a:r>
              <a:rPr lang="cs-CZ" dirty="0" smtClean="0"/>
              <a:t>AUTOR NEUVEDEN. </a:t>
            </a:r>
            <a:r>
              <a:rPr lang="cs-CZ" i="1" dirty="0" smtClean="0"/>
              <a:t>diabolky-</a:t>
            </a:r>
            <a:r>
              <a:rPr lang="cs-CZ" i="1" dirty="0" err="1" smtClean="0"/>
              <a:t>ls.webnode.cz</a:t>
            </a:r>
            <a:r>
              <a:rPr lang="cs-CZ" i="1" dirty="0" smtClean="0"/>
              <a:t>/</a:t>
            </a:r>
            <a:r>
              <a:rPr lang="cs-CZ" dirty="0" smtClean="0"/>
              <a:t> [online]. [cit. 1.5.2014]. Dostupný na WWW: </a:t>
            </a:r>
            <a:r>
              <a:rPr lang="cs-CZ" dirty="0" smtClean="0">
                <a:hlinkClick r:id="rId5"/>
              </a:rPr>
              <a:t>http://files.diabolky-ls.webnode.cz/200000087-69d366acd1/S631hledi.jpg</a:t>
            </a:r>
            <a:endParaRPr lang="cs-CZ" dirty="0" smtClean="0"/>
          </a:p>
          <a:p>
            <a:pPr lvl="0"/>
            <a:r>
              <a:rPr lang="pt-BR" dirty="0" smtClean="0"/>
              <a:t>AUTOR NEUVEDEN. </a:t>
            </a:r>
            <a:r>
              <a:rPr lang="pt-BR" i="1" dirty="0" smtClean="0"/>
              <a:t>http://diabolky-ls.webnode.cz/</a:t>
            </a:r>
            <a:r>
              <a:rPr lang="pt-BR" dirty="0" smtClean="0"/>
              <a:t> [online]. [cit. 1.</a:t>
            </a:r>
            <a:r>
              <a:rPr lang="cs-CZ" dirty="0" smtClean="0"/>
              <a:t>5</a:t>
            </a:r>
            <a:r>
              <a:rPr lang="pt-BR" dirty="0" smtClean="0"/>
              <a:t>.2014]. Dostupný na WWW: </a:t>
            </a:r>
            <a:r>
              <a:rPr lang="pt-BR" dirty="0" smtClean="0">
                <a:hlinkClick r:id="rId6"/>
              </a:rPr>
              <a:t>http://files.diabolky-ls.webnode.cz/200000088-d0607d159f/S631pojistka.jpg</a:t>
            </a:r>
            <a:endParaRPr lang="cs-CZ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692</TotalTime>
  <Words>166</Words>
  <Application>Microsoft Office PowerPoint</Application>
  <PresentationFormat>Předvádění na obrazovce (4:3)</PresentationFormat>
  <Paragraphs>79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Modul</vt:lpstr>
      <vt:lpstr>Motiv sady Office</vt:lpstr>
      <vt:lpstr>DUM - Digitální Učební Materiál </vt:lpstr>
      <vt:lpstr>DUM - Digitální Učební Materiál</vt:lpstr>
      <vt:lpstr>Střelba ze vzduchovky</vt:lpstr>
      <vt:lpstr>Vzduchovka</vt:lpstr>
      <vt:lpstr>Nabíjení</vt:lpstr>
      <vt:lpstr>Zacílení</vt:lpstr>
      <vt:lpstr>Odjištění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Vrh koulí</dc:title>
  <dc:creator>rvelc</dc:creator>
  <cp:lastModifiedBy>rvelc</cp:lastModifiedBy>
  <cp:revision>54</cp:revision>
  <dcterms:created xsi:type="dcterms:W3CDTF">2013-10-07T15:13:27Z</dcterms:created>
  <dcterms:modified xsi:type="dcterms:W3CDTF">2014-07-14T09:15:51Z</dcterms:modified>
</cp:coreProperties>
</file>