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72" r:id="rId3"/>
    <p:sldId id="273" r:id="rId4"/>
    <p:sldId id="275" r:id="rId5"/>
    <p:sldId id="304" r:id="rId6"/>
    <p:sldId id="303" r:id="rId7"/>
    <p:sldId id="306" r:id="rId8"/>
    <p:sldId id="305" r:id="rId9"/>
    <p:sldId id="31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petus.pl/obrazki/n/99160_mapa-kompas.jpg" TargetMode="External"/><Relationship Id="rId2" Type="http://schemas.openxmlformats.org/officeDocument/2006/relationships/hyperlink" Target="http://cs.wikipedia.org/wiki/Kompa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a/a4/Flush_mount_compass.jpg" TargetMode="External"/><Relationship Id="rId4" Type="http://schemas.openxmlformats.org/officeDocument/2006/relationships/hyperlink" Target="http://www.helpforenglish.cz/files/compass-ros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A5_27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11. 4. 2014 </a:t>
            </a:r>
            <a:r>
              <a:rPr lang="cs-CZ" b="1" dirty="0" smtClean="0"/>
              <a:t>              </a:t>
            </a:r>
            <a:r>
              <a:rPr lang="cs-CZ" b="1" dirty="0" smtClean="0"/>
              <a:t>Třída:   </a:t>
            </a:r>
            <a:r>
              <a:rPr lang="en-US" smtClean="0"/>
              <a:t>1/2A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1.</a:t>
            </a:r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Práce s kompasem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upload.wikimedia.org/wikipedia/commons/thumb/9/99/Kompas_Sofia.JPG/800px-Kompas_Sof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92352" y="3284984"/>
            <a:ext cx="4451648" cy="333873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4546848" cy="46839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Jednoduchý přístroj sloužící k určení směru světových stran</a:t>
            </a:r>
          </a:p>
          <a:p>
            <a:r>
              <a:rPr lang="cs-CZ" dirty="0" smtClean="0"/>
              <a:t>Skládá se z:</a:t>
            </a:r>
          </a:p>
          <a:p>
            <a:pPr lvl="1"/>
            <a:r>
              <a:rPr lang="cs-CZ" dirty="0" smtClean="0"/>
              <a:t>Pohyblivá magnetická střelka</a:t>
            </a:r>
          </a:p>
          <a:p>
            <a:pPr lvl="1"/>
            <a:r>
              <a:rPr lang="cs-CZ" dirty="0" smtClean="0"/>
              <a:t>Pevný ciferník se zobrazením světových stran (tzv. kompasová růžice)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Kompas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4834880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Nejprve kousek horniny (magnetovce) na plovoucím kusu dřeva</a:t>
            </a:r>
          </a:p>
          <a:p>
            <a:r>
              <a:rPr lang="cs-CZ" dirty="0" smtClean="0"/>
              <a:t>První zmínka ze 4. století, původ ve starověké Číně</a:t>
            </a:r>
          </a:p>
          <a:p>
            <a:r>
              <a:rPr lang="cs-CZ" dirty="0" smtClean="0"/>
              <a:t>Středověk – především námořní doprava – tvar jaký známe dodnes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kompasu</a:t>
            </a:r>
            <a:endParaRPr lang="cs-CZ" dirty="0"/>
          </a:p>
        </p:txBody>
      </p:sp>
      <p:pic>
        <p:nvPicPr>
          <p:cNvPr id="5122" name="Picture 2" descr="http://www.tapetus.pl/obrazki/n/99160_mapa-komp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861048"/>
            <a:ext cx="4283968" cy="2677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kompasové růžici znamená:</a:t>
            </a:r>
          </a:p>
          <a:p>
            <a:pPr lvl="1"/>
            <a:r>
              <a:rPr lang="cs-CZ" dirty="0" smtClean="0"/>
              <a:t>N – sever</a:t>
            </a:r>
          </a:p>
          <a:p>
            <a:pPr lvl="1"/>
            <a:r>
              <a:rPr lang="cs-CZ" dirty="0" smtClean="0"/>
              <a:t>S – jih</a:t>
            </a:r>
          </a:p>
          <a:p>
            <a:pPr lvl="1"/>
            <a:r>
              <a:rPr lang="cs-CZ" dirty="0" smtClean="0"/>
              <a:t>E – východ</a:t>
            </a:r>
          </a:p>
          <a:p>
            <a:pPr lvl="1"/>
            <a:r>
              <a:rPr lang="cs-CZ" dirty="0" smtClean="0"/>
              <a:t>W - západ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Kompasová růžice</a:t>
            </a:r>
            <a:endParaRPr lang="cs-CZ" dirty="0"/>
          </a:p>
        </p:txBody>
      </p:sp>
      <p:pic>
        <p:nvPicPr>
          <p:cNvPr id="4098" name="Picture 2" descr="http://www.helpforenglish.cz/files/compass-ros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564904"/>
            <a:ext cx="5328592" cy="39964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5266928" cy="4625609"/>
          </a:xfrm>
        </p:spPr>
        <p:txBody>
          <a:bodyPr>
            <a:normAutofit/>
          </a:bodyPr>
          <a:lstStyle/>
          <a:p>
            <a:r>
              <a:rPr lang="cs-CZ" dirty="0" smtClean="0"/>
              <a:t>Navigace (námořní doprava, letectví)</a:t>
            </a:r>
          </a:p>
          <a:p>
            <a:r>
              <a:rPr lang="cs-CZ" dirty="0" smtClean="0"/>
              <a:t>Výstavba budov</a:t>
            </a:r>
          </a:p>
          <a:p>
            <a:r>
              <a:rPr lang="cs-CZ" dirty="0" smtClean="0"/>
              <a:t>Těžba v dolech</a:t>
            </a:r>
          </a:p>
          <a:p>
            <a:r>
              <a:rPr lang="cs-CZ" dirty="0" smtClean="0"/>
              <a:t>Astronomie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kompasu</a:t>
            </a:r>
            <a:endParaRPr lang="cs-CZ" dirty="0"/>
          </a:p>
        </p:txBody>
      </p:sp>
      <p:pic>
        <p:nvPicPr>
          <p:cNvPr id="3074" name="Picture 2" descr="File:Flush mount compa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844824"/>
            <a:ext cx="4788024" cy="4788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AUTOR NEUVEDEN. </a:t>
            </a:r>
            <a:r>
              <a:rPr lang="cs-CZ" i="1" dirty="0" smtClean="0"/>
              <a:t>Kompas</a:t>
            </a:r>
            <a:r>
              <a:rPr lang="cs-CZ" dirty="0" smtClean="0"/>
              <a:t> [online]. [cit. 1.5.2014]. Dostupný na WWW: http://cs.wikipedia.org/wiki/Kompas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1.5.2014]. Dostupný na WWW: </a:t>
            </a:r>
            <a:r>
              <a:rPr lang="cs-CZ" dirty="0" smtClean="0">
                <a:hlinkClick r:id="rId2"/>
              </a:rPr>
              <a:t>http://cs.wikipedia.org/wiki/Kompas#mediaviewer/Soubor:Kompas_Sofia.JPG</a:t>
            </a:r>
            <a:endParaRPr lang="cs-CZ" dirty="0" smtClean="0"/>
          </a:p>
          <a:p>
            <a:pPr lvl="0"/>
            <a:r>
              <a:rPr lang="cs-CZ" dirty="0" smtClean="0"/>
              <a:t>AUTOR NEUVEDEN. </a:t>
            </a:r>
            <a:r>
              <a:rPr lang="cs-CZ" i="1" dirty="0" err="1" smtClean="0"/>
              <a:t>tapetus.pl</a:t>
            </a:r>
            <a:r>
              <a:rPr lang="cs-CZ" dirty="0" smtClean="0"/>
              <a:t> [online]. [cit. 1.5.2014].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tapetus.pl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obrazki</a:t>
            </a:r>
            <a:r>
              <a:rPr lang="cs-CZ" dirty="0" smtClean="0">
                <a:hlinkClick r:id="rId3"/>
              </a:rPr>
              <a:t>/n/99160_mapa-kompas.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pPr lvl="0"/>
            <a:r>
              <a:rPr lang="cs-CZ" dirty="0" smtClean="0"/>
              <a:t>AUTOR NEUVEDEN. </a:t>
            </a:r>
            <a:r>
              <a:rPr lang="cs-CZ" i="1" dirty="0" err="1" smtClean="0"/>
              <a:t>helpforenglish.cz</a:t>
            </a:r>
            <a:r>
              <a:rPr lang="cs-CZ" dirty="0" smtClean="0"/>
              <a:t> [online]. [cit. 1.5.2014]. Dostupný na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helpforenglish.cz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compass</a:t>
            </a:r>
            <a:r>
              <a:rPr lang="cs-CZ" dirty="0" smtClean="0">
                <a:hlinkClick r:id="rId4"/>
              </a:rPr>
              <a:t>-rose.</a:t>
            </a:r>
            <a:r>
              <a:rPr lang="cs-CZ" dirty="0" err="1" smtClean="0">
                <a:hlinkClick r:id="rId4"/>
              </a:rPr>
              <a:t>gif</a:t>
            </a:r>
            <a:endParaRPr lang="cs-CZ" dirty="0" smtClean="0"/>
          </a:p>
          <a:p>
            <a:pPr lvl="0"/>
            <a:r>
              <a:rPr lang="cs-CZ" dirty="0" smtClean="0"/>
              <a:t>LILAU, </a:t>
            </a:r>
            <a:r>
              <a:rPr lang="cs-CZ" dirty="0" err="1" smtClean="0"/>
              <a:t>Sohome</a:t>
            </a:r>
            <a:r>
              <a:rPr lang="cs-CZ" dirty="0" smtClean="0"/>
              <a:t> </a:t>
            </a:r>
            <a:r>
              <a:rPr lang="cs-CZ" dirty="0" err="1" smtClean="0"/>
              <a:t>Jacaranda</a:t>
            </a:r>
            <a:r>
              <a:rPr lang="cs-CZ" dirty="0" smtClean="0"/>
              <a:t>. </a:t>
            </a:r>
            <a:r>
              <a:rPr lang="cs-CZ" i="1" dirty="0" err="1" smtClean="0"/>
              <a:t>wikipedia.com</a:t>
            </a:r>
            <a:r>
              <a:rPr lang="cs-CZ" dirty="0" smtClean="0"/>
              <a:t> [online]. [cit. </a:t>
            </a:r>
            <a:r>
              <a:rPr lang="cs-CZ" smtClean="0"/>
              <a:t>1.5.2014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5"/>
              </a:rPr>
              <a:t>http://upload.wikimedia.org/wikipedia/commons/a/a4/Flush_mount_compass.jpg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b="1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1193</TotalTime>
  <Words>177</Words>
  <Application>Microsoft Office PowerPoint</Application>
  <PresentationFormat>Předvádění na obrazovce (4:3)</PresentationFormat>
  <Paragraphs>82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Modul</vt:lpstr>
      <vt:lpstr>Motiv sady Office</vt:lpstr>
      <vt:lpstr>DUM - Digitální Učební Materiál </vt:lpstr>
      <vt:lpstr>DUM - Digitální Učební Materiál</vt:lpstr>
      <vt:lpstr>Práce s kompasem</vt:lpstr>
      <vt:lpstr>Kompas</vt:lpstr>
      <vt:lpstr>Historie kompasu</vt:lpstr>
      <vt:lpstr>Kompasová růžice</vt:lpstr>
      <vt:lpstr>Využití kompasu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60</cp:revision>
  <dcterms:created xsi:type="dcterms:W3CDTF">2013-10-07T15:13:27Z</dcterms:created>
  <dcterms:modified xsi:type="dcterms:W3CDTF">2014-07-14T09:16:27Z</dcterms:modified>
</cp:coreProperties>
</file>