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1"/>
  </p:notesMasterIdLst>
  <p:sldIdLst>
    <p:sldId id="272" r:id="rId3"/>
    <p:sldId id="273" r:id="rId4"/>
    <p:sldId id="275" r:id="rId5"/>
    <p:sldId id="304" r:id="rId6"/>
    <p:sldId id="303" r:id="rId7"/>
    <p:sldId id="306" r:id="rId8"/>
    <p:sldId id="305" r:id="rId9"/>
    <p:sldId id="31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>
        <p:scale>
          <a:sx n="76" d="100"/>
          <a:sy n="76" d="100"/>
        </p:scale>
        <p:origin x="-1224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37D1A-1F4F-4895-A7E1-99BCFAD0C38F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320C8-F825-4E1D-92A2-503A09A810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33B2EC-B977-4770-8102-0E8A65311B3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60.cz/obrazky/velke/ohen_201303241846383.jpg" TargetMode="External"/><Relationship Id="rId2" Type="http://schemas.openxmlformats.org/officeDocument/2006/relationships/hyperlink" Target="http://cs.wikipedia.org/wiki/Rozd%C4%9Bl%C3%A1v%C3%A1n%C3%AD_ohn%C4%9B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penport.cz/resize.php?image=2780.jpg" TargetMode="External"/><Relationship Id="rId4" Type="http://schemas.openxmlformats.org/officeDocument/2006/relationships/hyperlink" Target="http://cs.wikipedia.org/wiki/Ohe%C5%8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</a:t>
            </a:r>
            <a:r>
              <a:rPr lang="cs-CZ" b="1" dirty="0" smtClean="0"/>
              <a:t>:</a:t>
            </a:r>
            <a:r>
              <a:rPr lang="en-US" b="1" dirty="0" smtClean="0"/>
              <a:t> </a:t>
            </a:r>
            <a:r>
              <a:rPr lang="en-US" dirty="0" smtClean="0"/>
              <a:t>A5_28</a:t>
            </a:r>
            <a:endParaRPr lang="cs-CZ" b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  </a:t>
            </a:r>
            <a:r>
              <a:rPr lang="en-US" dirty="0" smtClean="0"/>
              <a:t>11. 4. 2014</a:t>
            </a:r>
            <a:r>
              <a:rPr lang="cs-CZ" b="1" dirty="0" smtClean="0"/>
              <a:t>             </a:t>
            </a:r>
            <a:r>
              <a:rPr lang="cs-CZ" b="1" dirty="0" smtClean="0"/>
              <a:t>Třída:   </a:t>
            </a:r>
            <a:r>
              <a:rPr lang="en-US" smtClean="0"/>
              <a:t>1/2A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Obor vzdělání: Strojírenské práce</a:t>
            </a:r>
          </a:p>
          <a:p>
            <a:pPr>
              <a:buNone/>
            </a:pPr>
            <a:r>
              <a:rPr lang="cs-CZ" b="1" dirty="0" smtClean="0"/>
              <a:t>Předmět: Tělesná výchova</a:t>
            </a:r>
          </a:p>
          <a:p>
            <a:pPr>
              <a:buNone/>
            </a:pPr>
            <a:r>
              <a:rPr lang="cs-CZ" b="1" dirty="0" smtClean="0"/>
              <a:t>Ročník: 1.</a:t>
            </a:r>
          </a:p>
          <a:p>
            <a:pPr>
              <a:buNone/>
            </a:pPr>
            <a:r>
              <a:rPr lang="cs-CZ" b="1" dirty="0" smtClean="0"/>
              <a:t>Klíčová slova: Turistický kurz</a:t>
            </a:r>
          </a:p>
          <a:p>
            <a:pPr>
              <a:buNone/>
            </a:pPr>
            <a:r>
              <a:rPr lang="cs-CZ" b="1" dirty="0" smtClean="0"/>
              <a:t>Jméno autora (vč. titulu): Mgr. Radovan </a:t>
            </a:r>
            <a:r>
              <a:rPr lang="cs-CZ" b="1" dirty="0" err="1" smtClean="0"/>
              <a:t>Velc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Rozdělávání ohně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8"/>
            <a:ext cx="4546848" cy="468397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Jedná se o proces hoření, při vzniku světla a tepla</a:t>
            </a:r>
          </a:p>
          <a:p>
            <a:r>
              <a:rPr lang="cs-CZ" dirty="0" smtClean="0"/>
              <a:t>Na rozdíl od požáru je oheň chápáno jako kontrolované hoření</a:t>
            </a:r>
          </a:p>
          <a:p>
            <a:r>
              <a:rPr lang="cs-CZ" dirty="0" smtClean="0"/>
              <a:t>K udržení ohně je třeba:</a:t>
            </a:r>
          </a:p>
          <a:p>
            <a:pPr lvl="1"/>
            <a:r>
              <a:rPr lang="cs-CZ" dirty="0" smtClean="0"/>
              <a:t>Palivo</a:t>
            </a:r>
          </a:p>
          <a:p>
            <a:pPr lvl="1"/>
            <a:r>
              <a:rPr lang="cs-CZ" dirty="0" smtClean="0"/>
              <a:t>kyslík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Oheň</a:t>
            </a:r>
            <a:endParaRPr lang="cs-CZ" dirty="0"/>
          </a:p>
        </p:txBody>
      </p:sp>
      <p:pic>
        <p:nvPicPr>
          <p:cNvPr id="6146" name="Picture 2" descr="http://www.i60.cz/obrazky/velke/ohen_2013032418463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8416" y="3356992"/>
            <a:ext cx="4195584" cy="28110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4834880" cy="4539960"/>
          </a:xfrm>
        </p:spPr>
        <p:txBody>
          <a:bodyPr>
            <a:normAutofit/>
          </a:bodyPr>
          <a:lstStyle/>
          <a:p>
            <a:r>
              <a:rPr lang="cs-CZ" dirty="0" smtClean="0"/>
              <a:t>V pravěku lidé využívali oheň vzniklý samovolně (požár od blesku,…)</a:t>
            </a:r>
          </a:p>
          <a:p>
            <a:r>
              <a:rPr lang="cs-CZ" dirty="0" smtClean="0"/>
              <a:t>Následovaly primitivní metody rozdělávání – pomocí křesání či tření</a:t>
            </a:r>
          </a:p>
          <a:p>
            <a:r>
              <a:rPr lang="cs-CZ" dirty="0" smtClean="0"/>
              <a:t>Dnes považováno za samozřejmost – zapalovače, sirky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rozdělávání ohně</a:t>
            </a:r>
            <a:endParaRPr lang="cs-CZ" dirty="0"/>
          </a:p>
        </p:txBody>
      </p:sp>
      <p:pic>
        <p:nvPicPr>
          <p:cNvPr id="7" name="Picture 4" descr="http://upload.wikimedia.org/wikipedia/commons/thumb/f/f7/Feuerreiben.gif/220px-Feuerreibe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645024"/>
            <a:ext cx="3233830" cy="24547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75191"/>
            <a:ext cx="4906888" cy="4625609"/>
          </a:xfrm>
        </p:spPr>
        <p:txBody>
          <a:bodyPr/>
          <a:lstStyle/>
          <a:p>
            <a:r>
              <a:rPr lang="cs-CZ" dirty="0" smtClean="0"/>
              <a:t>Zapalovače</a:t>
            </a:r>
          </a:p>
          <a:p>
            <a:pPr lvl="1"/>
            <a:r>
              <a:rPr lang="cs-CZ" dirty="0" smtClean="0"/>
              <a:t>Benzinové</a:t>
            </a:r>
          </a:p>
          <a:p>
            <a:pPr lvl="1"/>
            <a:r>
              <a:rPr lang="cs-CZ" dirty="0" smtClean="0"/>
              <a:t>Plynové</a:t>
            </a:r>
          </a:p>
          <a:p>
            <a:r>
              <a:rPr lang="cs-CZ" dirty="0" smtClean="0"/>
              <a:t>Sirky</a:t>
            </a:r>
          </a:p>
          <a:p>
            <a:r>
              <a:rPr lang="cs-CZ" dirty="0" smtClean="0"/>
              <a:t>Magnesiové křesadlo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Moderní způsoby</a:t>
            </a:r>
            <a:endParaRPr lang="cs-CZ" dirty="0"/>
          </a:p>
        </p:txBody>
      </p:sp>
      <p:pic>
        <p:nvPicPr>
          <p:cNvPr id="4100" name="Picture 4" descr="http://www.openport.cz/resize.php?image=27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420888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5191"/>
            <a:ext cx="4546848" cy="4625609"/>
          </a:xfrm>
        </p:spPr>
        <p:txBody>
          <a:bodyPr>
            <a:normAutofit/>
          </a:bodyPr>
          <a:lstStyle/>
          <a:p>
            <a:r>
              <a:rPr lang="cs-CZ" dirty="0" smtClean="0"/>
              <a:t>Vrtání</a:t>
            </a:r>
          </a:p>
          <a:p>
            <a:r>
              <a:rPr lang="cs-CZ" dirty="0" smtClean="0"/>
              <a:t>Plužení</a:t>
            </a:r>
          </a:p>
          <a:p>
            <a:pPr lvl="1"/>
            <a:r>
              <a:rPr lang="cs-CZ" dirty="0" smtClean="0"/>
              <a:t>Dřevo o dřevo s přístupem vzduchu</a:t>
            </a:r>
          </a:p>
          <a:p>
            <a:r>
              <a:rPr lang="cs-CZ" dirty="0" smtClean="0"/>
              <a:t>Křesání</a:t>
            </a:r>
          </a:p>
          <a:p>
            <a:pPr lvl="1"/>
            <a:r>
              <a:rPr lang="cs-CZ" dirty="0" smtClean="0"/>
              <a:t>Různé typy křesadel</a:t>
            </a:r>
          </a:p>
          <a:p>
            <a:r>
              <a:rPr lang="cs-CZ" dirty="0" smtClean="0"/>
              <a:t>Využitím čočky</a:t>
            </a:r>
          </a:p>
          <a:p>
            <a:pPr lvl="1"/>
            <a:r>
              <a:rPr lang="cs-CZ" dirty="0" smtClean="0"/>
              <a:t>Čočky z křišťálu, skla, ledu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Netradiční způsoby</a:t>
            </a:r>
            <a:endParaRPr lang="cs-CZ" dirty="0"/>
          </a:p>
        </p:txBody>
      </p:sp>
      <p:pic>
        <p:nvPicPr>
          <p:cNvPr id="3076" name="Picture 4" descr="http://upload.wikimedia.org/wikipedia/commons/thumb/7/74/Feu-briquets-Collina.jpg/220px-Feu-briquets-Coll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861048"/>
            <a:ext cx="2095500" cy="2838450"/>
          </a:xfrm>
          <a:prstGeom prst="rect">
            <a:avLst/>
          </a:prstGeom>
          <a:noFill/>
        </p:spPr>
      </p:pic>
      <p:pic>
        <p:nvPicPr>
          <p:cNvPr id="3078" name="Picture 6" descr="http://upload.wikimedia.org/wikipedia/commons/thumb/b/b8/Feu-archet.jpg/220px-Feu-arch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772816"/>
            <a:ext cx="3006463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Externí</a:t>
            </a:r>
            <a:r>
              <a:rPr lang="cs-CZ" dirty="0" smtClean="0"/>
              <a:t> zdroje:</a:t>
            </a:r>
          </a:p>
          <a:p>
            <a:pPr lvl="0"/>
            <a:r>
              <a:rPr lang="cs-CZ" dirty="0" smtClean="0"/>
              <a:t>AUTOR NEUVEDEN.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1.5.2014]. Dostupný na WWW: </a:t>
            </a:r>
            <a:r>
              <a:rPr lang="cs-CZ" dirty="0" smtClean="0">
                <a:hlinkClick r:id="rId2"/>
              </a:rPr>
              <a:t>http://cs.wikipedia.org/wiki/Rozd%C4%9Bl%C3%A1v%C3%A1n%C3%AD_ohn%C4%9B</a:t>
            </a:r>
            <a:endParaRPr lang="cs-CZ" dirty="0" smtClean="0"/>
          </a:p>
          <a:p>
            <a:pPr lvl="0"/>
            <a:endParaRPr lang="cs-CZ" dirty="0" smtClean="0"/>
          </a:p>
          <a:p>
            <a:pPr lvl="0"/>
            <a:r>
              <a:rPr lang="cs-CZ" b="1" dirty="0" smtClean="0"/>
              <a:t>Obrázky:</a:t>
            </a:r>
          </a:p>
          <a:p>
            <a:pPr lvl="0"/>
            <a:r>
              <a:rPr lang="cs-CZ" dirty="0" smtClean="0"/>
              <a:t>AUTOR NEUVEDEN. </a:t>
            </a:r>
            <a:r>
              <a:rPr lang="cs-CZ" i="1" dirty="0" smtClean="0"/>
              <a:t>i60.cz</a:t>
            </a:r>
            <a:r>
              <a:rPr lang="cs-CZ" dirty="0" smtClean="0"/>
              <a:t> [online]. [cit. 1.5.2014]. Dostupný na WWW: </a:t>
            </a:r>
            <a:r>
              <a:rPr lang="cs-CZ" dirty="0" smtClean="0">
                <a:hlinkClick r:id="rId3"/>
              </a:rPr>
              <a:t>http://www.i60.cz/</a:t>
            </a:r>
            <a:r>
              <a:rPr lang="cs-CZ" dirty="0" err="1" smtClean="0">
                <a:hlinkClick r:id="rId3"/>
              </a:rPr>
              <a:t>obrazky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velke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ohen</a:t>
            </a:r>
            <a:r>
              <a:rPr lang="cs-CZ" dirty="0" smtClean="0">
                <a:hlinkClick r:id="rId3"/>
              </a:rPr>
              <a:t>_201303241846383.jpg</a:t>
            </a:r>
            <a:endParaRPr lang="cs-CZ" dirty="0" smtClean="0"/>
          </a:p>
          <a:p>
            <a:pPr lvl="0"/>
            <a:r>
              <a:rPr lang="cs-CZ" dirty="0" smtClean="0"/>
              <a:t>AUTOR NEUVEDEN.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1.5.2014]. Dostupný na WWW: </a:t>
            </a:r>
            <a:r>
              <a:rPr lang="cs-CZ" dirty="0" smtClean="0">
                <a:hlinkClick r:id="rId4"/>
              </a:rPr>
              <a:t>http://cs.wikipedia.org/wiki/Ohe%C5%88#mediaviewer/Soubor:Feuerreiben.gif</a:t>
            </a:r>
            <a:endParaRPr lang="cs-CZ" dirty="0" smtClean="0"/>
          </a:p>
          <a:p>
            <a:pPr lvl="0"/>
            <a:r>
              <a:rPr lang="cs-CZ" dirty="0" smtClean="0"/>
              <a:t>AUTOR NEUVEDEN. </a:t>
            </a:r>
            <a:r>
              <a:rPr lang="cs-CZ" i="1" dirty="0" err="1" smtClean="0"/>
              <a:t>openport.cz</a:t>
            </a:r>
            <a:r>
              <a:rPr lang="cs-CZ" dirty="0" smtClean="0"/>
              <a:t> [online]. [cit. 1.7.2014]. Dostupný na WWW: </a:t>
            </a:r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openport.cz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resize.php</a:t>
            </a:r>
            <a:r>
              <a:rPr lang="cs-CZ" dirty="0" smtClean="0">
                <a:hlinkClick r:id="rId5"/>
              </a:rPr>
              <a:t>?image=2780.jpg</a:t>
            </a:r>
            <a:endParaRPr lang="cs-CZ" dirty="0" smtClean="0"/>
          </a:p>
          <a:p>
            <a:pPr lvl="0"/>
            <a:r>
              <a:rPr lang="cs-CZ" dirty="0" smtClean="0"/>
              <a:t>AUTOR NEUVEDEN.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1.5.2014]. Dostupný na WWW: </a:t>
            </a:r>
            <a:r>
              <a:rPr lang="cs-CZ" dirty="0" smtClean="0">
                <a:hlinkClick r:id="rId2"/>
              </a:rPr>
              <a:t>http://cs.wikipedia.org/wiki/Rozd%C4%9Bl%C3%A1v%C3%A1n%C3%AD_ohn%C4%9B#mediaviewer/Soubor:Feu-archet.jpg</a:t>
            </a:r>
            <a:endParaRPr lang="cs-CZ" dirty="0" smtClean="0"/>
          </a:p>
          <a:p>
            <a:pPr lvl="0"/>
            <a:r>
              <a:rPr lang="cs-CZ" dirty="0" smtClean="0"/>
              <a:t>AUTOR NEUVEDEN.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1.5.2014]. Dostupný na WWW: http://cs.wikipedia.org/wiki/Rozd%C4%9Bl%C3%A1v%C3%A1n%C3%AD_ohn%C4%9B#mediaviewer/Soubor:Feu-briquets-Collina.jpg</a:t>
            </a:r>
          </a:p>
          <a:p>
            <a:pPr lvl="0"/>
            <a:endParaRPr lang="cs-CZ" dirty="0" smtClean="0"/>
          </a:p>
          <a:p>
            <a:pPr lvl="0"/>
            <a:endParaRPr lang="cs-CZ" b="1" dirty="0" smtClean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1241</TotalTime>
  <Words>174</Words>
  <Application>Microsoft Office PowerPoint</Application>
  <PresentationFormat>Předvádění na obrazovce (4:3)</PresentationFormat>
  <Paragraphs>86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Modul</vt:lpstr>
      <vt:lpstr>Motiv sady Office</vt:lpstr>
      <vt:lpstr>DUM - Digitální Učební Materiál </vt:lpstr>
      <vt:lpstr>DUM - Digitální Učební Materiál</vt:lpstr>
      <vt:lpstr>Rozdělávání ohně</vt:lpstr>
      <vt:lpstr>Oheň</vt:lpstr>
      <vt:lpstr>Historie rozdělávání ohně</vt:lpstr>
      <vt:lpstr>Moderní způsoby</vt:lpstr>
      <vt:lpstr>Netradiční způsoby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Vrh koulí</dc:title>
  <dc:creator>rvelc</dc:creator>
  <cp:lastModifiedBy>rvelc</cp:lastModifiedBy>
  <cp:revision>61</cp:revision>
  <dcterms:created xsi:type="dcterms:W3CDTF">2013-10-07T15:13:27Z</dcterms:created>
  <dcterms:modified xsi:type="dcterms:W3CDTF">2014-07-14T09:17:15Z</dcterms:modified>
</cp:coreProperties>
</file>