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1"/>
  </p:notesMasterIdLst>
  <p:sldIdLst>
    <p:sldId id="272" r:id="rId3"/>
    <p:sldId id="273" r:id="rId4"/>
    <p:sldId id="275" r:id="rId5"/>
    <p:sldId id="304" r:id="rId6"/>
    <p:sldId id="303" r:id="rId7"/>
    <p:sldId id="306" r:id="rId8"/>
    <p:sldId id="305" r:id="rId9"/>
    <p:sldId id="31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>
        <p:scale>
          <a:sx n="76" d="100"/>
          <a:sy n="76" d="100"/>
        </p:scale>
        <p:origin x="-1224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37D1A-1F4F-4895-A7E1-99BCFAD0C38F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320C8-F825-4E1D-92A2-503A09A810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33B2EC-B977-4770-8102-0E8A65311B3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</a:t>
            </a:r>
            <a:r>
              <a:rPr lang="cs-CZ" b="1" dirty="0" smtClean="0"/>
              <a:t>:</a:t>
            </a:r>
            <a:r>
              <a:rPr lang="en-US" b="1" dirty="0" smtClean="0"/>
              <a:t> </a:t>
            </a:r>
            <a:r>
              <a:rPr lang="en-US" dirty="0" smtClean="0"/>
              <a:t>A5_29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</a:t>
            </a:r>
            <a:r>
              <a:rPr lang="en-US" dirty="0" smtClean="0"/>
              <a:t>15. 4. 2014</a:t>
            </a:r>
            <a:r>
              <a:rPr lang="cs-CZ" dirty="0" smtClean="0"/>
              <a:t>             </a:t>
            </a:r>
            <a:r>
              <a:rPr lang="cs-CZ" b="1" dirty="0" smtClean="0"/>
              <a:t>Třída</a:t>
            </a:r>
            <a:r>
              <a:rPr lang="cs-CZ" b="1" dirty="0" smtClean="0"/>
              <a:t>:   </a:t>
            </a:r>
            <a:r>
              <a:rPr lang="en-US" dirty="0" smtClean="0"/>
              <a:t>3AT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Obor vzdělání: Strojírenské práce</a:t>
            </a:r>
          </a:p>
          <a:p>
            <a:pPr>
              <a:buNone/>
            </a:pPr>
            <a:r>
              <a:rPr lang="cs-CZ" b="1" dirty="0" smtClean="0"/>
              <a:t>Předmět: Tělesná výchova</a:t>
            </a:r>
          </a:p>
          <a:p>
            <a:pPr>
              <a:buNone/>
            </a:pPr>
            <a:r>
              <a:rPr lang="cs-CZ" b="1" dirty="0" smtClean="0"/>
              <a:t>Ročník: </a:t>
            </a:r>
            <a:r>
              <a:rPr lang="en-US" b="1" smtClean="0"/>
              <a:t>3</a:t>
            </a:r>
            <a:r>
              <a:rPr lang="cs-CZ" b="1" smtClean="0"/>
              <a:t>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Klíčová slova: Turistický kurz</a:t>
            </a:r>
          </a:p>
          <a:p>
            <a:pPr>
              <a:buNone/>
            </a:pPr>
            <a:r>
              <a:rPr lang="cs-CZ" b="1" dirty="0" smtClean="0"/>
              <a:t>Jméno autora (vč. titulu): Mgr. Radovan </a:t>
            </a:r>
            <a:r>
              <a:rPr lang="cs-CZ" b="1" dirty="0" err="1" smtClean="0"/>
              <a:t>Velc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Metrický a imperiální systém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8"/>
            <a:ext cx="4546848" cy="4683975"/>
          </a:xfrm>
        </p:spPr>
        <p:txBody>
          <a:bodyPr>
            <a:normAutofit/>
          </a:bodyPr>
          <a:lstStyle/>
          <a:p>
            <a:r>
              <a:rPr lang="cs-CZ" dirty="0" smtClean="0"/>
              <a:t>Od pradávna bylo potřeba něco měřit či vážit</a:t>
            </a:r>
          </a:p>
          <a:p>
            <a:r>
              <a:rPr lang="cs-CZ" dirty="0" smtClean="0"/>
              <a:t>Pro možnost porovnávání bylo potřeba jednotného systému měření vzdáleností – zavedení jednotek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měření</a:t>
            </a:r>
            <a:endParaRPr lang="cs-CZ" dirty="0"/>
          </a:p>
        </p:txBody>
      </p:sp>
      <p:pic>
        <p:nvPicPr>
          <p:cNvPr id="4" name="Picture 4" descr="http://eshop.ytong.cz/media/catalog/product/cache/1/image/9df78eab33525d08d6e5fb8d27136e95/m/e/metr-dreveny-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636912"/>
            <a:ext cx="3626768" cy="3626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4464496" cy="453996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Pravidelný, standardizovaný systém</a:t>
            </a:r>
          </a:p>
          <a:p>
            <a:r>
              <a:rPr lang="cs-CZ" dirty="0" smtClean="0"/>
              <a:t>Po řadě různých středověkých jednotek vznikla za Francouzské revoluce nová jednotka – metr.</a:t>
            </a:r>
          </a:p>
          <a:p>
            <a:r>
              <a:rPr lang="cs-CZ" dirty="0" smtClean="0"/>
              <a:t>Roku 1875 – Paříž – mezinárodní úmluva o metru</a:t>
            </a:r>
          </a:p>
          <a:p>
            <a:r>
              <a:rPr lang="cs-CZ" dirty="0" smtClean="0"/>
              <a:t>1960 – vznik soustavy SI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Metrický systém</a:t>
            </a:r>
            <a:endParaRPr lang="cs-CZ" dirty="0"/>
          </a:p>
        </p:txBody>
      </p:sp>
      <p:pic>
        <p:nvPicPr>
          <p:cNvPr id="5128" name="Picture 8" descr="http://upload.wikimedia.org/wikipedia/commons/b/bb/Platinum-Iridium_meter_b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429000"/>
            <a:ext cx="4492720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http://upload.wikimedia.org/wikipedia/commons/thumb/a/ab/Metric_system_adoption_map.svg/940px-Metric_system_adoption_map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933056"/>
            <a:ext cx="6048672" cy="3069380"/>
          </a:xfrm>
          <a:prstGeom prst="rect">
            <a:avLst/>
          </a:prstGeom>
          <a:noFill/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75191"/>
            <a:ext cx="4258816" cy="4625609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Na rozdíl od metrického systému nepravidelný</a:t>
            </a:r>
          </a:p>
          <a:p>
            <a:r>
              <a:rPr lang="cs-CZ" dirty="0" smtClean="0"/>
              <a:t>Dříve užívaný v Británii a jejích koloniích</a:t>
            </a:r>
          </a:p>
          <a:p>
            <a:r>
              <a:rPr lang="cs-CZ" dirty="0" smtClean="0"/>
              <a:t>Dnes užívání omezeno na USA, Barma a Libérie</a:t>
            </a:r>
          </a:p>
          <a:p>
            <a:r>
              <a:rPr lang="cs-CZ" dirty="0" smtClean="0"/>
              <a:t>Částečně (tradice) ve Velké Británii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Imperiální systém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://elektrika.cz/obr/metrycky_syst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0824" y="1844824"/>
            <a:ext cx="5013176" cy="5013176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088375"/>
            <a:ext cx="5338936" cy="47696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 míle = 1,61 km</a:t>
            </a:r>
          </a:p>
          <a:p>
            <a:r>
              <a:rPr lang="cs-CZ" sz="3600" dirty="0" smtClean="0"/>
              <a:t>1 yard = 91,4 cm</a:t>
            </a:r>
          </a:p>
          <a:p>
            <a:r>
              <a:rPr lang="cs-CZ" sz="3600" dirty="0" smtClean="0"/>
              <a:t>1 stopa = 30,5 cm</a:t>
            </a:r>
          </a:p>
          <a:p>
            <a:r>
              <a:rPr lang="cs-CZ" sz="3600" dirty="0" smtClean="0"/>
              <a:t>1 palec = 2,54 cm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Vztah mezi jednotkami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Externí</a:t>
            </a:r>
            <a:r>
              <a:rPr lang="cs-CZ" dirty="0" smtClean="0"/>
              <a:t> zdroje:</a:t>
            </a:r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1.5.2014]. Dostupný na WWW: http://cs.wikipedia.org/wiki/Angloamerick%C3%A1_m%C4%9Brn%C3%A1_soustava</a:t>
            </a:r>
          </a:p>
          <a:p>
            <a:pPr lvl="0"/>
            <a:r>
              <a:rPr lang="cs-CZ" b="1" dirty="0" smtClean="0"/>
              <a:t>Obrázky:</a:t>
            </a:r>
          </a:p>
          <a:p>
            <a:r>
              <a:rPr lang="cs-CZ" dirty="0" smtClean="0"/>
              <a:t>AUTOR NEUVEDEN. </a:t>
            </a:r>
            <a:r>
              <a:rPr lang="cs-CZ" i="1" dirty="0" err="1" smtClean="0"/>
              <a:t>ytong.cz</a:t>
            </a:r>
            <a:r>
              <a:rPr lang="cs-CZ" dirty="0" smtClean="0"/>
              <a:t> [online]. [cit. 1.5.2014]. Dostupný na WWW: http://eshop.ytong.cz/media/catalog/product/cache/1/image/9df78eab33525d08d6e5fb8d27136e95/m/e/metr-dreveny-004.jpg</a:t>
            </a:r>
            <a:endParaRPr lang="cs-CZ" b="1" dirty="0" smtClean="0"/>
          </a:p>
          <a:p>
            <a:r>
              <a:rPr lang="cs-CZ" dirty="0" smtClean="0"/>
              <a:t>AUTOR NEUVEDEN. </a:t>
            </a:r>
            <a:r>
              <a:rPr lang="cs-CZ" i="1" dirty="0" err="1" smtClean="0"/>
              <a:t>wikipedia.com</a:t>
            </a:r>
            <a:r>
              <a:rPr lang="cs-CZ" dirty="0" smtClean="0"/>
              <a:t> [online]. [cit. 1.5.2014]. Dostupný na WWW: http://upload.wikimedia.org/wikipedia/commons/b/bb/Platinum-Iridium_meter_bar.jpg</a:t>
            </a:r>
            <a:endParaRPr lang="cs-CZ" b="1" dirty="0" smtClean="0"/>
          </a:p>
          <a:p>
            <a:r>
              <a:rPr lang="cs-CZ" dirty="0" smtClean="0"/>
              <a:t>AUTOR NEUVEDEN.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1.5.2014]. Dostupný na WWW: http://cs.wikipedia.org/wiki/Metrick%C3%A1_soustava#mediaviewer/Soubor:Metric_system_adoption_map.svg</a:t>
            </a:r>
          </a:p>
          <a:p>
            <a:r>
              <a:rPr lang="cs-CZ" dirty="0" smtClean="0"/>
              <a:t>AUTOR NEUVEDEN. </a:t>
            </a:r>
            <a:r>
              <a:rPr lang="cs-CZ" i="1" dirty="0" smtClean="0"/>
              <a:t>elektrika.</a:t>
            </a:r>
            <a:r>
              <a:rPr lang="cs-CZ" i="1" dirty="0" err="1" smtClean="0"/>
              <a:t>cz</a:t>
            </a:r>
            <a:r>
              <a:rPr lang="cs-CZ" dirty="0" smtClean="0"/>
              <a:t> [online]. [cit. </a:t>
            </a:r>
            <a:r>
              <a:rPr lang="cs-CZ" smtClean="0"/>
              <a:t>1.5.2014</a:t>
            </a:r>
            <a:r>
              <a:rPr lang="cs-CZ" dirty="0" smtClean="0"/>
              <a:t>]. Dostupný na WWW: http://elektrika.</a:t>
            </a:r>
            <a:r>
              <a:rPr lang="cs-CZ" dirty="0" err="1" smtClean="0"/>
              <a:t>cz</a:t>
            </a:r>
            <a:r>
              <a:rPr lang="cs-CZ" dirty="0" smtClean="0"/>
              <a:t>/obr/</a:t>
            </a:r>
            <a:r>
              <a:rPr lang="cs-CZ" dirty="0" err="1" smtClean="0"/>
              <a:t>metrycky</a:t>
            </a:r>
            <a:r>
              <a:rPr lang="cs-CZ" dirty="0" smtClean="0"/>
              <a:t>_</a:t>
            </a:r>
            <a:r>
              <a:rPr lang="cs-CZ" dirty="0" err="1" smtClean="0"/>
              <a:t>system.jpg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 lvl="0"/>
            <a:endParaRPr lang="cs-CZ" b="1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1291</TotalTime>
  <Words>193</Words>
  <Application>Microsoft Office PowerPoint</Application>
  <PresentationFormat>Předvádění na obrazovce (4:3)</PresentationFormat>
  <Paragraphs>78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Modul</vt:lpstr>
      <vt:lpstr>Motiv sady Office</vt:lpstr>
      <vt:lpstr>DUM - Digitální Učební Materiál </vt:lpstr>
      <vt:lpstr>DUM - Digitální Učební Materiál</vt:lpstr>
      <vt:lpstr>Metrický a imperiální systém</vt:lpstr>
      <vt:lpstr>Historie měření</vt:lpstr>
      <vt:lpstr>Metrický systém</vt:lpstr>
      <vt:lpstr>Imperiální systém</vt:lpstr>
      <vt:lpstr>Vztah mezi jednotkami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Vrh koulí</dc:title>
  <dc:creator>rvelc</dc:creator>
  <cp:lastModifiedBy>rvelc</cp:lastModifiedBy>
  <cp:revision>68</cp:revision>
  <dcterms:created xsi:type="dcterms:W3CDTF">2013-10-07T15:13:27Z</dcterms:created>
  <dcterms:modified xsi:type="dcterms:W3CDTF">2014-07-14T09:18:06Z</dcterms:modified>
</cp:coreProperties>
</file>