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03" r:id="rId7"/>
    <p:sldId id="314" r:id="rId8"/>
    <p:sldId id="306" r:id="rId9"/>
    <p:sldId id="305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vetoutdooru.cz/public/data/uploads/svetoutdooru_cz/clanky/r_hannaharktan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A5_31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25. 4. 2014</a:t>
            </a:r>
            <a:r>
              <a:rPr lang="cs-CZ" b="1" dirty="0" smtClean="0"/>
              <a:t>               </a:t>
            </a:r>
            <a:r>
              <a:rPr lang="cs-CZ" b="1" dirty="0" smtClean="0"/>
              <a:t>Třída:   </a:t>
            </a:r>
            <a:r>
              <a:rPr lang="en-US" dirty="0" smtClean="0"/>
              <a:t>1/2A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1.</a:t>
            </a:r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stanu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Stan je improvizovaný příbytek</a:t>
            </a:r>
          </a:p>
          <a:p>
            <a:r>
              <a:rPr lang="cs-CZ" dirty="0" smtClean="0"/>
              <a:t>Především pro rekreační účely</a:t>
            </a:r>
          </a:p>
          <a:p>
            <a:r>
              <a:rPr lang="cs-CZ" dirty="0" smtClean="0"/>
              <a:t>Také sportovní účely (expedice,…)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Stan</a:t>
            </a:r>
            <a:endParaRPr lang="cs-CZ" dirty="0"/>
          </a:p>
        </p:txBody>
      </p:sp>
      <p:pic>
        <p:nvPicPr>
          <p:cNvPr id="6151" name="Picture 7" descr="C:\Users\rvelc\AppData\Local\Microsoft\Windows\Temporary Internet Files\Content.IE5\FUP3984N\MC9002308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636912"/>
            <a:ext cx="3733046" cy="342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832648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Stan typu „A“</a:t>
            </a:r>
          </a:p>
          <a:p>
            <a:pPr lvl="1"/>
            <a:r>
              <a:rPr lang="cs-CZ" dirty="0" smtClean="0"/>
              <a:t>Jednoduchá konstrukce</a:t>
            </a:r>
          </a:p>
          <a:p>
            <a:pPr lvl="1"/>
            <a:r>
              <a:rPr lang="cs-CZ" dirty="0" smtClean="0"/>
              <a:t>Tvarem připomíná písmeno A</a:t>
            </a:r>
          </a:p>
          <a:p>
            <a:r>
              <a:rPr lang="cs-CZ" dirty="0" smtClean="0"/>
              <a:t>Stan typu „</a:t>
            </a:r>
            <a:r>
              <a:rPr lang="cs-CZ" dirty="0" err="1" smtClean="0"/>
              <a:t>Iglů</a:t>
            </a:r>
            <a:r>
              <a:rPr lang="cs-CZ" dirty="0" smtClean="0"/>
              <a:t>“</a:t>
            </a:r>
          </a:p>
          <a:p>
            <a:pPr lvl="1"/>
            <a:r>
              <a:rPr lang="cs-CZ" dirty="0" smtClean="0"/>
              <a:t>Dnes nejběžnější</a:t>
            </a:r>
          </a:p>
          <a:p>
            <a:pPr lvl="1"/>
            <a:r>
              <a:rPr lang="cs-CZ" dirty="0" smtClean="0"/>
              <a:t>Rychlá montáž</a:t>
            </a:r>
          </a:p>
          <a:p>
            <a:r>
              <a:rPr lang="cs-CZ" dirty="0" smtClean="0"/>
              <a:t>Rodinný stan</a:t>
            </a:r>
          </a:p>
          <a:p>
            <a:pPr lvl="1"/>
            <a:r>
              <a:rPr lang="cs-CZ" dirty="0" smtClean="0"/>
              <a:t>Ložnice, pro větší množství osob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stanů</a:t>
            </a:r>
            <a:endParaRPr lang="cs-CZ" dirty="0"/>
          </a:p>
        </p:txBody>
      </p:sp>
      <p:pic>
        <p:nvPicPr>
          <p:cNvPr id="5131" name="Picture 11" descr="C:\Users\rvelc\AppData\Local\Microsoft\Windows\Temporary Internet Files\Content.IE5\IUSWAQ0H\MM90023646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772816"/>
            <a:ext cx="2304256" cy="2304256"/>
          </a:xfrm>
          <a:prstGeom prst="rect">
            <a:avLst/>
          </a:prstGeom>
          <a:noFill/>
        </p:spPr>
      </p:pic>
      <p:pic>
        <p:nvPicPr>
          <p:cNvPr id="5132" name="Picture 12" descr="C:\Users\rvelc\AppData\Local\Microsoft\Windows\Temporary Internet Files\Content.IE5\6AU8EJYK\MC9002998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005064"/>
            <a:ext cx="2215744" cy="1080120"/>
          </a:xfrm>
          <a:prstGeom prst="rect">
            <a:avLst/>
          </a:prstGeom>
          <a:noFill/>
        </p:spPr>
      </p:pic>
      <p:pic>
        <p:nvPicPr>
          <p:cNvPr id="5133" name="Picture 13" descr="C:\Users\rvelc\AppData\Local\Microsoft\Windows\Temporary Internet Files\Content.IE5\VDGDWVYN\MC9003548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517232"/>
            <a:ext cx="2356978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184576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Balení obsahuje:</a:t>
            </a:r>
          </a:p>
          <a:p>
            <a:pPr lvl="1"/>
            <a:r>
              <a:rPr lang="cs-CZ" dirty="0" smtClean="0"/>
              <a:t>Krycí voděodolná plachta</a:t>
            </a:r>
          </a:p>
          <a:p>
            <a:pPr lvl="1"/>
            <a:r>
              <a:rPr lang="cs-CZ" dirty="0" smtClean="0"/>
              <a:t>Vnitřní ložnice</a:t>
            </a:r>
          </a:p>
          <a:p>
            <a:pPr lvl="1"/>
            <a:r>
              <a:rPr lang="cs-CZ" dirty="0" smtClean="0"/>
              <a:t>Tyčová konstrukce (hliníkové či uhlíkové tyče)</a:t>
            </a:r>
          </a:p>
          <a:p>
            <a:pPr lvl="1"/>
            <a:r>
              <a:rPr lang="cs-CZ" dirty="0" smtClean="0"/>
              <a:t>Sada kolíků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balení stanu</a:t>
            </a:r>
            <a:endParaRPr lang="cs-CZ" dirty="0"/>
          </a:p>
        </p:txBody>
      </p:sp>
      <p:pic>
        <p:nvPicPr>
          <p:cNvPr id="35845" name="Picture 5" descr="http://www.svetoutdooru.cz/public/data/uploads/svetoutdooru_cz/clanky/r_hannaharktan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861047"/>
            <a:ext cx="4248472" cy="28513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4258816" cy="462560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Vždy vhodné postupovat dle návodu</a:t>
            </a:r>
          </a:p>
          <a:p>
            <a:pPr lvl="1"/>
            <a:r>
              <a:rPr lang="cs-CZ" dirty="0" smtClean="0"/>
              <a:t>1. rozložení tyčí</a:t>
            </a:r>
          </a:p>
          <a:p>
            <a:pPr lvl="1"/>
            <a:r>
              <a:rPr lang="cs-CZ" dirty="0" smtClean="0"/>
              <a:t>2. upnutí tyčí do upínacích ok plachty</a:t>
            </a:r>
            <a:r>
              <a:rPr lang="en-US" dirty="0" smtClean="0"/>
              <a:t>/</a:t>
            </a:r>
            <a:r>
              <a:rPr lang="cs-CZ" dirty="0" smtClean="0"/>
              <a:t>ložnice dle typu stanu</a:t>
            </a:r>
          </a:p>
          <a:p>
            <a:pPr lvl="1"/>
            <a:r>
              <a:rPr lang="cs-CZ" dirty="0" smtClean="0"/>
              <a:t>Upevnění ložnice pomocí kolíků</a:t>
            </a:r>
          </a:p>
          <a:p>
            <a:pPr lvl="1"/>
            <a:r>
              <a:rPr lang="cs-CZ" dirty="0" smtClean="0"/>
              <a:t>Vypnutí vnější plachty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Stavění stanu</a:t>
            </a:r>
            <a:endParaRPr lang="cs-CZ" dirty="0"/>
          </a:p>
        </p:txBody>
      </p:sp>
      <p:pic>
        <p:nvPicPr>
          <p:cNvPr id="4104" name="Picture 8" descr="http://www.jurek.cz/-pic/stany/navody/predsin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844824"/>
            <a:ext cx="2144555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88375"/>
            <a:ext cx="5338936" cy="47696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Stan balíme v opačném pořadí, než v jakém probíhala stavba</a:t>
            </a:r>
          </a:p>
          <a:p>
            <a:r>
              <a:rPr lang="cs-CZ" sz="3600" dirty="0" smtClean="0"/>
              <a:t>Je nutné nechat spodní část stanu i vrchní plachtu nechat uschnout, než ji budeme balit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Sbalení stanu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  <a:p>
            <a:r>
              <a:rPr lang="pt-BR" dirty="0" smtClean="0"/>
              <a:t>AUTOR NEUVEDEN. </a:t>
            </a:r>
            <a:r>
              <a:rPr lang="pt-BR" i="1" dirty="0" smtClean="0"/>
              <a:t>svetoutdooru.cz</a:t>
            </a:r>
            <a:r>
              <a:rPr lang="pt-BR" dirty="0" smtClean="0"/>
              <a:t> [online]. [cit. 2.</a:t>
            </a:r>
            <a:r>
              <a:rPr lang="cs-CZ" dirty="0" smtClean="0"/>
              <a:t>4</a:t>
            </a:r>
            <a:r>
              <a:rPr lang="pt-BR" dirty="0" smtClean="0"/>
              <a:t>.2014]. Dostupný na WWW: </a:t>
            </a:r>
            <a:r>
              <a:rPr lang="pt-BR" dirty="0" smtClean="0">
                <a:hlinkClick r:id="rId2"/>
              </a:rPr>
              <a:t>http://www.svetoutdooru.cz/public/data/uploads/svetoutdooru_cz/clanky/r_hannaharktan7.jpg</a:t>
            </a:r>
            <a:endParaRPr lang="cs-CZ" dirty="0" smtClean="0"/>
          </a:p>
          <a:p>
            <a:r>
              <a:rPr lang="pt-BR" dirty="0" smtClean="0"/>
              <a:t>AUTOR NEUVEDEN. </a:t>
            </a:r>
            <a:r>
              <a:rPr lang="pt-BR" i="1" dirty="0" smtClean="0"/>
              <a:t>http://www.jurek.cz/</a:t>
            </a:r>
            <a:r>
              <a:rPr lang="pt-BR" dirty="0" smtClean="0"/>
              <a:t> [online]. [cit. 2.</a:t>
            </a:r>
            <a:r>
              <a:rPr lang="cs-CZ" smtClean="0"/>
              <a:t>4</a:t>
            </a:r>
            <a:r>
              <a:rPr lang="pt-BR" smtClean="0"/>
              <a:t>.2014</a:t>
            </a:r>
            <a:r>
              <a:rPr lang="pt-BR" dirty="0" smtClean="0"/>
              <a:t>]. Dostupný na WWW: http://www.jurek.cz/-pic/stany/navody/predsin2.jpg</a:t>
            </a:r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2208</TotalTime>
  <Words>207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Stavba stanu</vt:lpstr>
      <vt:lpstr>Stan</vt:lpstr>
      <vt:lpstr>Druhy stanů</vt:lpstr>
      <vt:lpstr>Obsah balení stanu</vt:lpstr>
      <vt:lpstr>Stavění stanu</vt:lpstr>
      <vt:lpstr>Sbalení stanu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80</cp:revision>
  <dcterms:created xsi:type="dcterms:W3CDTF">2013-10-07T15:13:27Z</dcterms:created>
  <dcterms:modified xsi:type="dcterms:W3CDTF">2014-07-14T09:19:38Z</dcterms:modified>
</cp:coreProperties>
</file>