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03" r:id="rId7"/>
    <p:sldId id="314" r:id="rId8"/>
    <p:sldId id="306" r:id="rId9"/>
    <p:sldId id="305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A5_32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</a:t>
            </a:r>
            <a:r>
              <a:rPr lang="en-US" dirty="0" smtClean="0"/>
              <a:t>29. 4. 2014</a:t>
            </a:r>
            <a:r>
              <a:rPr lang="cs-CZ" b="1" dirty="0" smtClean="0"/>
              <a:t>             </a:t>
            </a:r>
            <a:r>
              <a:rPr lang="cs-CZ" b="1" dirty="0" smtClean="0"/>
              <a:t>Třída:   </a:t>
            </a:r>
            <a:r>
              <a:rPr lang="en-US" dirty="0" smtClean="0"/>
              <a:t>3AT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Netradiční měření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4186808" cy="468397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Nejstarším měřením je pravděpodobně určení počtu</a:t>
            </a:r>
          </a:p>
          <a:p>
            <a:r>
              <a:rPr lang="cs-CZ" dirty="0" smtClean="0"/>
              <a:t>Odpradávna lidé měli potřebu určovat míry – velikost, vzdálenost, dobu, cenu</a:t>
            </a:r>
          </a:p>
          <a:p>
            <a:r>
              <a:rPr lang="cs-CZ" dirty="0" smtClean="0"/>
              <a:t>Pro možnost porovnávání byl zaveden systém jednotek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měření</a:t>
            </a:r>
            <a:endParaRPr lang="cs-CZ" dirty="0"/>
          </a:p>
        </p:txBody>
      </p:sp>
      <p:pic>
        <p:nvPicPr>
          <p:cNvPr id="6152" name="Picture 8" descr="C:\Users\rvelc\AppData\Local\Microsoft\Windows\Temporary Internet Files\Content.IE5\VDGDWVYN\MC900297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84984"/>
            <a:ext cx="3480863" cy="24926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832648" cy="45399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Pomůcky:</a:t>
            </a:r>
          </a:p>
          <a:p>
            <a:pPr lvl="1"/>
            <a:r>
              <a:rPr lang="cs-CZ" dirty="0" smtClean="0"/>
              <a:t>Pásmo</a:t>
            </a:r>
          </a:p>
          <a:p>
            <a:pPr lvl="1"/>
            <a:r>
              <a:rPr lang="cs-CZ" dirty="0" smtClean="0"/>
              <a:t>Metrová tyč (i klacek)</a:t>
            </a:r>
          </a:p>
          <a:p>
            <a:r>
              <a:rPr lang="cs-CZ" dirty="0" smtClean="0"/>
              <a:t>Postup:</a:t>
            </a:r>
          </a:p>
          <a:p>
            <a:pPr lvl="1"/>
            <a:r>
              <a:rPr lang="cs-CZ" dirty="0" smtClean="0"/>
              <a:t>Metrovou tyč umístíme kolmo k zemi</a:t>
            </a:r>
          </a:p>
          <a:p>
            <a:pPr lvl="1"/>
            <a:r>
              <a:rPr lang="cs-CZ" dirty="0" smtClean="0"/>
              <a:t>Změříme délku stínu stromu</a:t>
            </a:r>
          </a:p>
          <a:p>
            <a:pPr lvl="1"/>
            <a:r>
              <a:rPr lang="cs-CZ" dirty="0" smtClean="0"/>
              <a:t>Změříme délku stínu, který vrhá tyč</a:t>
            </a:r>
          </a:p>
          <a:p>
            <a:pPr lvl="1"/>
            <a:r>
              <a:rPr lang="cs-CZ" dirty="0" smtClean="0"/>
              <a:t>Stačí vydělit délku celého stínu ku délce stínu tyče – dostaneme výšku stromu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velikosti pomocí stínu</a:t>
            </a:r>
            <a:endParaRPr lang="cs-CZ" dirty="0"/>
          </a:p>
        </p:txBody>
      </p:sp>
      <p:pic>
        <p:nvPicPr>
          <p:cNvPr id="5134" name="Picture 14" descr="C:\Users\rvelc\AppData\Local\Microsoft\Windows\Temporary Internet Files\Content.IE5\IUSWAQ0H\MP9004231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852936"/>
            <a:ext cx="3067975" cy="3113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184576" cy="45399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Pomůcky:</a:t>
            </a:r>
          </a:p>
          <a:p>
            <a:pPr lvl="1"/>
            <a:r>
              <a:rPr lang="cs-CZ" dirty="0" smtClean="0"/>
              <a:t>Stopky</a:t>
            </a:r>
          </a:p>
          <a:p>
            <a:pPr lvl="1"/>
            <a:r>
              <a:rPr lang="cs-CZ" dirty="0" smtClean="0"/>
              <a:t>Míček</a:t>
            </a:r>
          </a:p>
          <a:p>
            <a:r>
              <a:rPr lang="cs-CZ" dirty="0" smtClean="0"/>
              <a:t>Měření:</a:t>
            </a:r>
          </a:p>
          <a:p>
            <a:pPr lvl="1"/>
            <a:r>
              <a:rPr lang="cs-CZ" dirty="0" smtClean="0"/>
              <a:t>Pustíme míček ze střechy spolu se stisknutím stopek</a:t>
            </a:r>
          </a:p>
          <a:p>
            <a:pPr lvl="1"/>
            <a:r>
              <a:rPr lang="cs-CZ" dirty="0" smtClean="0"/>
              <a:t>Stopky zastavíme současně s dopadem na zem</a:t>
            </a:r>
          </a:p>
          <a:p>
            <a:pPr lvl="1"/>
            <a:r>
              <a:rPr lang="cs-CZ" dirty="0" smtClean="0"/>
              <a:t>Za každou vteřinu letu počítáme 9,81 m (lze využít trojčlenku)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výšky pomocí času</a:t>
            </a:r>
            <a:endParaRPr lang="cs-CZ" dirty="0"/>
          </a:p>
        </p:txBody>
      </p:sp>
      <p:pic>
        <p:nvPicPr>
          <p:cNvPr id="35847" name="Picture 7" descr="C:\Users\rvelc\AppData\Local\Microsoft\Windows\Temporary Internet Files\Content.IE5\VDGDWVYN\MP900385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204864"/>
            <a:ext cx="3006080" cy="42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4258816" cy="462560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Pomůcky:</a:t>
            </a:r>
          </a:p>
          <a:p>
            <a:pPr lvl="1"/>
            <a:r>
              <a:rPr lang="cs-CZ" dirty="0" smtClean="0"/>
              <a:t>Úhloměr</a:t>
            </a:r>
          </a:p>
          <a:p>
            <a:pPr lvl="1"/>
            <a:r>
              <a:rPr lang="cs-CZ" dirty="0" smtClean="0"/>
              <a:t>Pásmo</a:t>
            </a:r>
          </a:p>
          <a:p>
            <a:pPr lvl="1"/>
            <a:r>
              <a:rPr lang="cs-CZ" dirty="0" smtClean="0"/>
              <a:t>Kalkulátor</a:t>
            </a:r>
          </a:p>
          <a:p>
            <a:r>
              <a:rPr lang="cs-CZ" dirty="0" smtClean="0"/>
              <a:t>Postup:</a:t>
            </a:r>
          </a:p>
          <a:p>
            <a:pPr lvl="1"/>
            <a:r>
              <a:rPr lang="cs-CZ" dirty="0" smtClean="0"/>
              <a:t>Změříme stín stromu</a:t>
            </a:r>
          </a:p>
          <a:p>
            <a:pPr lvl="1"/>
            <a:r>
              <a:rPr lang="cs-CZ" dirty="0" smtClean="0"/>
              <a:t>Změříme úhel u špičky stínu</a:t>
            </a:r>
          </a:p>
          <a:p>
            <a:pPr lvl="1"/>
            <a:r>
              <a:rPr lang="cs-CZ" dirty="0" smtClean="0"/>
              <a:t>Pomocí funkce tangens spočítáme výsku stromu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Goniometrie</a:t>
            </a:r>
            <a:endParaRPr lang="cs-CZ" dirty="0"/>
          </a:p>
        </p:txBody>
      </p:sp>
      <p:pic>
        <p:nvPicPr>
          <p:cNvPr id="4105" name="Picture 9" descr="C:\Users\rvelc\AppData\Local\Microsoft\Windows\Temporary Internet Files\Content.IE5\IUSWAQ0H\MC9000548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5275" y="1982788"/>
            <a:ext cx="3354388" cy="3452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88375"/>
            <a:ext cx="5338936" cy="47696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 našich zeměpisných podmínkách platí:</a:t>
            </a:r>
          </a:p>
          <a:p>
            <a:pPr lvl="1"/>
            <a:r>
              <a:rPr lang="cs-CZ" dirty="0" smtClean="0"/>
              <a:t>Natáhni ruku směrem k západu slunce</a:t>
            </a:r>
          </a:p>
          <a:p>
            <a:pPr lvl="1"/>
            <a:r>
              <a:rPr lang="cs-CZ" dirty="0" smtClean="0"/>
              <a:t>Dívej se do dlaně tak, aby prsty byly rovnoběžně se zemí</a:t>
            </a:r>
          </a:p>
          <a:p>
            <a:pPr lvl="1"/>
            <a:r>
              <a:rPr lang="cs-CZ" dirty="0" smtClean="0"/>
              <a:t>Za každý prst, který se vejde mezi obzor a Slunce, zbývá 15 minut času do setmění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času do západu Slunce</a:t>
            </a:r>
            <a:endParaRPr lang="cs-CZ" dirty="0"/>
          </a:p>
        </p:txBody>
      </p:sp>
      <p:pic>
        <p:nvPicPr>
          <p:cNvPr id="3083" name="Picture 11" descr="C:\Users\rvelc\AppData\Local\Microsoft\Windows\Temporary Internet Files\Content.IE5\FUP3984N\MP9004236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132856"/>
            <a:ext cx="2888989" cy="4337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pPr lvl="0"/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2247</TotalTime>
  <Words>261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Netradiční měření</vt:lpstr>
      <vt:lpstr>Historie měření</vt:lpstr>
      <vt:lpstr>Měření velikosti pomocí stínu</vt:lpstr>
      <vt:lpstr>Měření výšky pomocí času</vt:lpstr>
      <vt:lpstr>Goniometrie</vt:lpstr>
      <vt:lpstr>Délka času do západu Slunce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83</cp:revision>
  <dcterms:created xsi:type="dcterms:W3CDTF">2013-10-07T15:13:27Z</dcterms:created>
  <dcterms:modified xsi:type="dcterms:W3CDTF">2014-07-14T09:20:38Z</dcterms:modified>
</cp:coreProperties>
</file>