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2"/>
  </p:notesMasterIdLst>
  <p:sldIdLst>
    <p:sldId id="272" r:id="rId3"/>
    <p:sldId id="273" r:id="rId4"/>
    <p:sldId id="275" r:id="rId5"/>
    <p:sldId id="304" r:id="rId6"/>
    <p:sldId id="303" r:id="rId7"/>
    <p:sldId id="314" r:id="rId8"/>
    <p:sldId id="306" r:id="rId9"/>
    <p:sldId id="305" r:id="rId10"/>
    <p:sldId id="31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76" d="100"/>
          <a:sy n="76" d="100"/>
        </p:scale>
        <p:origin x="-1224" y="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37D1A-1F4F-4895-A7E1-99BCFAD0C38F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20C8-F825-4E1D-92A2-503A09A810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</a:t>
            </a:r>
            <a:r>
              <a:rPr lang="cs-CZ" b="1" dirty="0" smtClean="0"/>
              <a:t>:</a:t>
            </a:r>
            <a:r>
              <a:rPr lang="en-US" b="1" dirty="0" smtClean="0"/>
              <a:t> </a:t>
            </a:r>
            <a:r>
              <a:rPr lang="en-US" dirty="0" smtClean="0"/>
              <a:t>A5_33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</a:t>
            </a:r>
            <a:r>
              <a:rPr lang="en-US" dirty="0" smtClean="0"/>
              <a:t>6. 5. 2014</a:t>
            </a:r>
            <a:r>
              <a:rPr lang="cs-CZ" b="1" dirty="0" smtClean="0"/>
              <a:t>                 </a:t>
            </a:r>
            <a:r>
              <a:rPr lang="cs-CZ" b="1" dirty="0" smtClean="0"/>
              <a:t>Třída:   </a:t>
            </a:r>
            <a:r>
              <a:rPr lang="en-US" dirty="0" smtClean="0"/>
              <a:t>3AT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Strojírenské práce</a:t>
            </a:r>
          </a:p>
          <a:p>
            <a:pPr>
              <a:buNone/>
            </a:pPr>
            <a:r>
              <a:rPr lang="cs-CZ" b="1" dirty="0" smtClean="0"/>
              <a:t>Předmět: Tělesná výchova</a:t>
            </a:r>
          </a:p>
          <a:p>
            <a:pPr>
              <a:buNone/>
            </a:pPr>
            <a:r>
              <a:rPr lang="cs-CZ" b="1" dirty="0" smtClean="0"/>
              <a:t>Ročník: </a:t>
            </a:r>
            <a:r>
              <a:rPr lang="en-US" b="1" smtClean="0"/>
              <a:t>3</a:t>
            </a:r>
            <a:r>
              <a:rPr lang="cs-CZ" b="1" smtClean="0"/>
              <a:t>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Klíčová slova: Turistický kurz</a:t>
            </a:r>
          </a:p>
          <a:p>
            <a:pPr>
              <a:buNone/>
            </a:pPr>
            <a:r>
              <a:rPr lang="cs-CZ" b="1" dirty="0" smtClean="0"/>
              <a:t>Jméno autora (vč. titulu): Mgr. Radovan </a:t>
            </a:r>
            <a:r>
              <a:rPr lang="cs-CZ" b="1" dirty="0" err="1" smtClean="0"/>
              <a:t>Velc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Úpal a úžeh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4186808" cy="4683975"/>
          </a:xfrm>
        </p:spPr>
        <p:txBody>
          <a:bodyPr>
            <a:normAutofit/>
          </a:bodyPr>
          <a:lstStyle/>
          <a:p>
            <a:r>
              <a:rPr lang="cs-CZ" dirty="0" smtClean="0"/>
              <a:t>Letní teploty jsou nebezpečné – před teplem se člověk neschová</a:t>
            </a:r>
          </a:p>
          <a:p>
            <a:r>
              <a:rPr lang="cs-CZ" dirty="0" smtClean="0"/>
              <a:t>Je nutné dodržovat základní pravidla:</a:t>
            </a:r>
          </a:p>
          <a:p>
            <a:pPr lvl="1"/>
            <a:r>
              <a:rPr lang="cs-CZ" dirty="0" smtClean="0"/>
              <a:t>Vyhýbat se přímému svitu</a:t>
            </a:r>
          </a:p>
          <a:p>
            <a:pPr lvl="1"/>
            <a:r>
              <a:rPr lang="cs-CZ" dirty="0" smtClean="0"/>
              <a:t>Dodržovat pitný režim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Teploty v létě</a:t>
            </a:r>
            <a:endParaRPr lang="cs-CZ" dirty="0"/>
          </a:p>
        </p:txBody>
      </p:sp>
      <p:pic>
        <p:nvPicPr>
          <p:cNvPr id="1027" name="Picture 3" descr="C:\Users\rvelc\AppData\Local\Microsoft\Windows\Temporary Internet Files\Content.IE5\FUP3984N\MP9004027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3" y="2420888"/>
            <a:ext cx="4538277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256584" cy="4539960"/>
          </a:xfrm>
        </p:spPr>
        <p:txBody>
          <a:bodyPr>
            <a:normAutofit/>
          </a:bodyPr>
          <a:lstStyle/>
          <a:p>
            <a:r>
              <a:rPr lang="cs-CZ" dirty="0" smtClean="0"/>
              <a:t>Naše tělo je tvořeno z cca 70% z vody</a:t>
            </a:r>
          </a:p>
          <a:p>
            <a:r>
              <a:rPr lang="cs-CZ" dirty="0" smtClean="0"/>
              <a:t>Lidské tělo nedokáže pracovat bez příjmu vody</a:t>
            </a:r>
          </a:p>
          <a:p>
            <a:r>
              <a:rPr lang="cs-CZ" dirty="0" smtClean="0"/>
              <a:t>Smrt z důsledku dehydratace nastává již po třech dnech bez pití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Pitný režim</a:t>
            </a:r>
            <a:endParaRPr lang="cs-CZ" dirty="0"/>
          </a:p>
        </p:txBody>
      </p:sp>
      <p:pic>
        <p:nvPicPr>
          <p:cNvPr id="2050" name="Picture 2" descr="C:\Users\rvelc\AppData\Local\Microsoft\Windows\Temporary Internet Files\Content.IE5\6AU8EJYK\MP9004221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284984"/>
            <a:ext cx="3707566" cy="24707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184576" cy="45399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Poškození organismu horkem</a:t>
            </a:r>
          </a:p>
          <a:p>
            <a:r>
              <a:rPr lang="cs-CZ" dirty="0" smtClean="0"/>
              <a:t>Vzniká nahromaděním přílišného tepla v těle (nemusí být ze slunce)</a:t>
            </a:r>
          </a:p>
          <a:p>
            <a:r>
              <a:rPr lang="cs-CZ" dirty="0" smtClean="0"/>
              <a:t>Teplo se šíří do dalších orgánů a ovlivňuje jejich činnost</a:t>
            </a:r>
          </a:p>
          <a:p>
            <a:r>
              <a:rPr lang="cs-CZ" dirty="0" smtClean="0"/>
              <a:t>Tělesná teplota může překročit i 40°C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Úpal</a:t>
            </a:r>
            <a:endParaRPr lang="cs-CZ" dirty="0"/>
          </a:p>
        </p:txBody>
      </p:sp>
      <p:pic>
        <p:nvPicPr>
          <p:cNvPr id="3075" name="Picture 3" descr="C:\Users\rvelc\AppData\Local\Microsoft\Windows\Temporary Internet Files\Content.IE5\IUSWAQ0H\MC9002383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780928"/>
            <a:ext cx="2592288" cy="2399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00808"/>
            <a:ext cx="4258816" cy="4625609"/>
          </a:xfrm>
        </p:spPr>
        <p:txBody>
          <a:bodyPr>
            <a:normAutofit/>
          </a:bodyPr>
          <a:lstStyle/>
          <a:p>
            <a:r>
              <a:rPr lang="cs-CZ" dirty="0" smtClean="0"/>
              <a:t>Přehřátí organismu způsobené sluncem</a:t>
            </a:r>
          </a:p>
          <a:p>
            <a:r>
              <a:rPr lang="cs-CZ" dirty="0" smtClean="0"/>
              <a:t>Typicky jako důsledek nadměrného slunění</a:t>
            </a:r>
          </a:p>
          <a:p>
            <a:r>
              <a:rPr lang="cs-CZ" dirty="0" smtClean="0"/>
              <a:t>Bolesti hlavy, zvracení</a:t>
            </a:r>
          </a:p>
          <a:p>
            <a:r>
              <a:rPr lang="cs-CZ" dirty="0" smtClean="0"/>
              <a:t>Chladit, doplnit tekutiny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Úžeh</a:t>
            </a:r>
            <a:endParaRPr lang="cs-CZ" dirty="0"/>
          </a:p>
        </p:txBody>
      </p:sp>
      <p:pic>
        <p:nvPicPr>
          <p:cNvPr id="5" name="Picture 2" descr="C:\Users\rvelc\AppData\Local\Microsoft\Windows\Temporary Internet Files\Content.IE5\FUP3984N\MC9004238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996952"/>
            <a:ext cx="3239367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88375"/>
            <a:ext cx="5338936" cy="47696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Nevystavovat se přímému působení slunečních paprsků</a:t>
            </a:r>
          </a:p>
          <a:p>
            <a:r>
              <a:rPr lang="cs-CZ" sz="3600" dirty="0" smtClean="0"/>
              <a:t>Nezdržovat se v prostorách s teplotami nad 35°C</a:t>
            </a:r>
          </a:p>
          <a:p>
            <a:r>
              <a:rPr lang="cs-CZ" sz="3600" dirty="0" smtClean="0"/>
              <a:t>Dodržovat pitný režim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před sluncem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Obrázky:</a:t>
            </a:r>
          </a:p>
          <a:p>
            <a:pPr lvl="0"/>
            <a:r>
              <a:rPr lang="cs-CZ" dirty="0" smtClean="0"/>
              <a:t>Galerie obrázků klipart sady Microsoft Office</a:t>
            </a:r>
          </a:p>
          <a:p>
            <a:pPr lvl="0"/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2296</TotalTime>
  <Words>208</Words>
  <Application>Microsoft Office PowerPoint</Application>
  <PresentationFormat>Předvádění na obrazovce (4:3)</PresentationFormat>
  <Paragraphs>73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Modul</vt:lpstr>
      <vt:lpstr>Motiv sady Office</vt:lpstr>
      <vt:lpstr>DUM - Digitální Učební Materiál </vt:lpstr>
      <vt:lpstr>DUM - Digitální Učební Materiál</vt:lpstr>
      <vt:lpstr>Úpal a úžeh</vt:lpstr>
      <vt:lpstr>Teploty v létě</vt:lpstr>
      <vt:lpstr>Pitný režim</vt:lpstr>
      <vt:lpstr>Úpal</vt:lpstr>
      <vt:lpstr>Úžeh</vt:lpstr>
      <vt:lpstr>Ochrana před sluncem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Vrh koulí</dc:title>
  <dc:creator>rvelc</dc:creator>
  <cp:lastModifiedBy>rvelc</cp:lastModifiedBy>
  <cp:revision>82</cp:revision>
  <dcterms:created xsi:type="dcterms:W3CDTF">2013-10-07T15:13:27Z</dcterms:created>
  <dcterms:modified xsi:type="dcterms:W3CDTF">2014-07-14T09:21:17Z</dcterms:modified>
</cp:coreProperties>
</file>