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03" r:id="rId7"/>
    <p:sldId id="305" r:id="rId8"/>
    <p:sldId id="306" r:id="rId9"/>
    <p:sldId id="314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A5_34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</a:t>
            </a:r>
            <a:r>
              <a:rPr lang="en-US" dirty="0" smtClean="0"/>
              <a:t>13. 5. 2014</a:t>
            </a:r>
            <a:r>
              <a:rPr lang="cs-CZ" dirty="0" smtClean="0"/>
              <a:t>           </a:t>
            </a:r>
            <a:r>
              <a:rPr lang="en-US" dirty="0" smtClean="0"/>
              <a:t> </a:t>
            </a:r>
            <a:r>
              <a:rPr lang="cs-CZ" dirty="0" smtClean="0"/>
              <a:t>  </a:t>
            </a:r>
            <a:r>
              <a:rPr lang="cs-CZ" b="1" dirty="0" smtClean="0"/>
              <a:t>Třída:  </a:t>
            </a:r>
            <a:r>
              <a:rPr lang="en-US" dirty="0" smtClean="0"/>
              <a:t>3AT</a:t>
            </a:r>
            <a:r>
              <a:rPr lang="cs-CZ" b="1" dirty="0" smtClean="0"/>
              <a:t>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Improvizovaný přístřešek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Přístřešek postavený z materiálů dostupných v daném prostředí</a:t>
            </a:r>
          </a:p>
          <a:p>
            <a:r>
              <a:rPr lang="cs-CZ" dirty="0" smtClean="0"/>
              <a:t>Každý se může dostat do situace, kdy potřebuje zajistit improvizovaný přístřešek</a:t>
            </a:r>
          </a:p>
          <a:p>
            <a:r>
              <a:rPr lang="cs-CZ" dirty="0" smtClean="0"/>
              <a:t>Je třeba dokázat se v takové situaci spolehnout sám na sebe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Improvizovaný přístřešek</a:t>
            </a:r>
            <a:endParaRPr lang="cs-CZ" dirty="0"/>
          </a:p>
        </p:txBody>
      </p:sp>
      <p:pic>
        <p:nvPicPr>
          <p:cNvPr id="7169" name="Picture 1" descr="C:\Users\rvelc\AppData\Local\Microsoft\Windows\Temporary Internet Files\Content.IE5\FUP3984N\MP9004013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844824"/>
            <a:ext cx="4248472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Mnoho kultur má svůj typický přístřešek</a:t>
            </a:r>
          </a:p>
          <a:p>
            <a:r>
              <a:rPr lang="cs-CZ" dirty="0" err="1" smtClean="0"/>
              <a:t>Teepee</a:t>
            </a:r>
            <a:r>
              <a:rPr lang="cs-CZ" dirty="0" smtClean="0"/>
              <a:t> – indiánský stan ve tvaru jehlanu, uvnitř lze rozdělat oheň</a:t>
            </a:r>
          </a:p>
          <a:p>
            <a:r>
              <a:rPr lang="cs-CZ" dirty="0" smtClean="0"/>
              <a:t>Iglú – </a:t>
            </a:r>
            <a:r>
              <a:rPr lang="cs-CZ" dirty="0" err="1" smtClean="0"/>
              <a:t>inuitský</a:t>
            </a:r>
            <a:r>
              <a:rPr lang="cs-CZ" dirty="0" smtClean="0"/>
              <a:t> přístřešek postavený z ledu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Přístřešky napříč kulturami</a:t>
            </a:r>
            <a:endParaRPr lang="cs-CZ" dirty="0"/>
          </a:p>
        </p:txBody>
      </p:sp>
      <p:pic>
        <p:nvPicPr>
          <p:cNvPr id="1026" name="Picture 2" descr="C:\Users\rvelc\AppData\Local\Microsoft\Windows\Temporary Internet Files\Content.IE5\VDGDWVYN\MC9002809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700809"/>
            <a:ext cx="2171534" cy="2376264"/>
          </a:xfrm>
          <a:prstGeom prst="rect">
            <a:avLst/>
          </a:prstGeom>
          <a:noFill/>
        </p:spPr>
      </p:pic>
      <p:pic>
        <p:nvPicPr>
          <p:cNvPr id="1028" name="Picture 4" descr="http://oko.yin.cz/34/proc-iglu-neroztaje/igl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293096"/>
            <a:ext cx="2952328" cy="22113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Chceme přístřešek poskytující:</a:t>
            </a:r>
          </a:p>
          <a:p>
            <a:pPr lvl="1"/>
            <a:r>
              <a:rPr lang="cs-CZ" dirty="0" smtClean="0"/>
              <a:t>Zdroj vody v blízkosti</a:t>
            </a:r>
          </a:p>
          <a:p>
            <a:pPr lvl="1"/>
            <a:r>
              <a:rPr lang="cs-CZ" dirty="0" smtClean="0"/>
              <a:t>Závětří</a:t>
            </a:r>
          </a:p>
          <a:p>
            <a:pPr lvl="1"/>
            <a:r>
              <a:rPr lang="cs-CZ" dirty="0" smtClean="0"/>
              <a:t>Sucho a teplo</a:t>
            </a:r>
          </a:p>
          <a:p>
            <a:pPr lvl="1"/>
            <a:r>
              <a:rPr lang="cs-CZ" dirty="0" smtClean="0"/>
              <a:t>Pozor na zvířecí stezky</a:t>
            </a:r>
          </a:p>
          <a:p>
            <a:r>
              <a:rPr lang="cs-CZ" sz="3600" dirty="0" smtClean="0"/>
              <a:t>Nestavět přístřešek na kopci na otevřené louce – nebezpečí blesku</a:t>
            </a:r>
          </a:p>
          <a:p>
            <a:r>
              <a:rPr lang="cs-CZ" sz="3600" dirty="0" smtClean="0"/>
              <a:t>Nestavět přístřešek v místě nebezpečí pádu hornin</a:t>
            </a:r>
          </a:p>
          <a:p>
            <a:r>
              <a:rPr lang="cs-CZ" sz="3600" dirty="0" smtClean="0"/>
              <a:t>Nikdy v lavinovém území</a:t>
            </a:r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místa</a:t>
            </a:r>
            <a:endParaRPr lang="cs-CZ" dirty="0"/>
          </a:p>
        </p:txBody>
      </p:sp>
      <p:pic>
        <p:nvPicPr>
          <p:cNvPr id="4097" name="Picture 1" descr="C:\Users\rvelc\AppData\Local\Microsoft\Windows\Temporary Internet Files\Content.IE5\VDGDWVYN\MP9004016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43600" y="2204864"/>
            <a:ext cx="3600400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4258816" cy="462560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Vždy se jako ideální materiál jeví dřevo na konstrukci</a:t>
            </a:r>
          </a:p>
          <a:p>
            <a:r>
              <a:rPr lang="cs-CZ" dirty="0" smtClean="0"/>
              <a:t>Na střešní krytinu zelené – jehličí či velké listy</a:t>
            </a:r>
          </a:p>
          <a:p>
            <a:r>
              <a:rPr lang="cs-CZ" dirty="0" smtClean="0"/>
              <a:t>Odvodňovací kanálky na zem</a:t>
            </a:r>
          </a:p>
          <a:p>
            <a:r>
              <a:rPr lang="cs-CZ" dirty="0" smtClean="0"/>
              <a:t>Podestýlka – jehličí (opatrně na mech – domov parazitů)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materiálu</a:t>
            </a:r>
            <a:endParaRPr lang="cs-CZ" dirty="0"/>
          </a:p>
        </p:txBody>
      </p:sp>
      <p:pic>
        <p:nvPicPr>
          <p:cNvPr id="5122" name="Picture 2" descr="http://www.survivalschool.cz/tabornictvi/img/pristres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8175" y="2204864"/>
            <a:ext cx="4695825" cy="3886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184576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Nelákat divokou zvěř zanecháváním otevřeného jídla</a:t>
            </a:r>
          </a:p>
          <a:p>
            <a:r>
              <a:rPr lang="cs-CZ" dirty="0" smtClean="0"/>
              <a:t>Nepřeceňovat své síly – donutit se odpočívat</a:t>
            </a:r>
          </a:p>
          <a:p>
            <a:r>
              <a:rPr lang="cs-CZ" dirty="0" smtClean="0"/>
              <a:t>Neplýtvat tekutinami</a:t>
            </a:r>
          </a:p>
          <a:p>
            <a:r>
              <a:rPr lang="cs-CZ" dirty="0" smtClean="0"/>
              <a:t>Vždy být připraven na neočekávanou situaci a přizpůsobit tomu vybavení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dát pozor</a:t>
            </a:r>
            <a:endParaRPr lang="cs-CZ" dirty="0"/>
          </a:p>
        </p:txBody>
      </p:sp>
      <p:pic>
        <p:nvPicPr>
          <p:cNvPr id="6145" name="Picture 1" descr="C:\Users\rvelc\AppData\Local\Microsoft\Windows\Temporary Internet Files\Content.IE5\VDGDWVYN\MP9004423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132856"/>
            <a:ext cx="3707904" cy="2471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pPr lvl="0"/>
            <a:r>
              <a:rPr lang="pt-BR" dirty="0" smtClean="0"/>
              <a:t>AUTOR NEUVEDEN. </a:t>
            </a:r>
            <a:r>
              <a:rPr lang="pt-BR" i="1" dirty="0" smtClean="0"/>
              <a:t>http://oko.yin.cz/</a:t>
            </a:r>
            <a:r>
              <a:rPr lang="pt-BR" dirty="0" smtClean="0"/>
              <a:t> [online]. [cit. 3.</a:t>
            </a:r>
            <a:r>
              <a:rPr lang="cs-CZ" dirty="0" smtClean="0"/>
              <a:t>2</a:t>
            </a:r>
            <a:r>
              <a:rPr lang="pt-BR" dirty="0" smtClean="0"/>
              <a:t>.2014]. Dostupný na WWW: http://oko.yin.cz/34/proc-iglu-neroztaje/iglu.jpg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 AUTOR NEUVEDEN. </a:t>
            </a:r>
            <a:r>
              <a:rPr lang="cs-CZ" i="1" dirty="0" err="1" smtClean="0"/>
              <a:t>survivalschool.cz</a:t>
            </a:r>
            <a:r>
              <a:rPr lang="cs-CZ" dirty="0" smtClean="0"/>
              <a:t> [online]. [cit. </a:t>
            </a:r>
            <a:r>
              <a:rPr lang="cs-CZ" smtClean="0"/>
              <a:t>3.2.2014</a:t>
            </a:r>
            <a:r>
              <a:rPr lang="cs-CZ" dirty="0" smtClean="0"/>
              <a:t>]. Dostupný na WWW: http://www.</a:t>
            </a:r>
            <a:r>
              <a:rPr lang="cs-CZ" dirty="0" err="1" smtClean="0"/>
              <a:t>survivalschool.cz</a:t>
            </a:r>
            <a:r>
              <a:rPr lang="cs-CZ" dirty="0" smtClean="0"/>
              <a:t>/</a:t>
            </a:r>
            <a:r>
              <a:rPr lang="cs-CZ" dirty="0" err="1" smtClean="0"/>
              <a:t>tabornictvi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/pristresek2.jpg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2377</TotalTime>
  <Words>245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Improvizovaný přístřešek</vt:lpstr>
      <vt:lpstr>Improvizovaný přístřešek</vt:lpstr>
      <vt:lpstr>Přístřešky napříč kulturami</vt:lpstr>
      <vt:lpstr>Výběr místa</vt:lpstr>
      <vt:lpstr>Výběr materiálu</vt:lpstr>
      <vt:lpstr>Na co dát pozor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86</cp:revision>
  <dcterms:created xsi:type="dcterms:W3CDTF">2013-10-07T15:13:27Z</dcterms:created>
  <dcterms:modified xsi:type="dcterms:W3CDTF">2014-07-14T09:21:57Z</dcterms:modified>
</cp:coreProperties>
</file>