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1"/>
  </p:notesMasterIdLst>
  <p:sldIdLst>
    <p:sldId id="272" r:id="rId3"/>
    <p:sldId id="273" r:id="rId4"/>
    <p:sldId id="275" r:id="rId5"/>
    <p:sldId id="304" r:id="rId6"/>
    <p:sldId id="314" r:id="rId7"/>
    <p:sldId id="303" r:id="rId8"/>
    <p:sldId id="305" r:id="rId9"/>
    <p:sldId id="31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60"/>
  </p:normalViewPr>
  <p:slideViewPr>
    <p:cSldViewPr>
      <p:cViewPr>
        <p:scale>
          <a:sx n="76" d="100"/>
          <a:sy n="76" d="100"/>
        </p:scale>
        <p:origin x="-1224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837D1A-1F4F-4895-A7E1-99BCFAD0C38F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6320C8-F825-4E1D-92A2-503A09A810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33B2EC-B977-4770-8102-0E8A65311B3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F404EB-7A3E-4816-8FD5-E4E7803FABD2}" type="datetimeFigureOut">
              <a:rPr lang="cs-CZ" smtClean="0"/>
              <a:pPr/>
              <a:t>14.7.2014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1C207B-51C8-4CB2-8946-079FEB6A35A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</a:t>
            </a:r>
            <a:r>
              <a:rPr lang="cs-CZ" b="1" dirty="0" smtClean="0"/>
              <a:t>:</a:t>
            </a:r>
            <a:r>
              <a:rPr lang="en-US" b="1" dirty="0" smtClean="0"/>
              <a:t> </a:t>
            </a:r>
            <a:r>
              <a:rPr lang="en-US" dirty="0" smtClean="0"/>
              <a:t>A5_38</a:t>
            </a:r>
            <a:endParaRPr lang="cs-CZ" b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</a:t>
            </a:r>
            <a:r>
              <a:rPr lang="en-US" dirty="0" smtClean="0"/>
              <a:t>27. 5. 2014</a:t>
            </a:r>
            <a:r>
              <a:rPr lang="cs-CZ" b="1" dirty="0" smtClean="0"/>
              <a:t>                </a:t>
            </a:r>
            <a:r>
              <a:rPr lang="cs-CZ" b="1" dirty="0" smtClean="0"/>
              <a:t>Třída:   </a:t>
            </a:r>
            <a:r>
              <a:rPr lang="en-US" dirty="0" smtClean="0"/>
              <a:t>3AT</a:t>
            </a:r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Obor vzdělání: Strojírenské práce</a:t>
            </a:r>
          </a:p>
          <a:p>
            <a:pPr>
              <a:buNone/>
            </a:pPr>
            <a:r>
              <a:rPr lang="cs-CZ" b="1" dirty="0" smtClean="0"/>
              <a:t>Předmět: Tělesná výchova</a:t>
            </a:r>
          </a:p>
          <a:p>
            <a:pPr>
              <a:buNone/>
            </a:pPr>
            <a:r>
              <a:rPr lang="cs-CZ" b="1" dirty="0" smtClean="0"/>
              <a:t>Ročník: </a:t>
            </a:r>
            <a:r>
              <a:rPr lang="en-US" b="1" smtClean="0"/>
              <a:t>3</a:t>
            </a:r>
            <a:r>
              <a:rPr lang="cs-CZ" b="1" smtClean="0"/>
              <a:t>.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Klíčová slova: Turistický kurz</a:t>
            </a:r>
          </a:p>
          <a:p>
            <a:pPr>
              <a:buNone/>
            </a:pPr>
            <a:r>
              <a:rPr lang="cs-CZ" b="1" dirty="0" smtClean="0"/>
              <a:t>Jméno autora (vč. titulu): Mgr. Radovan </a:t>
            </a:r>
            <a:r>
              <a:rPr lang="cs-CZ" b="1" dirty="0" err="1" smtClean="0"/>
              <a:t>Velc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Přežití v zimě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4186808" cy="4683975"/>
          </a:xfrm>
        </p:spPr>
        <p:txBody>
          <a:bodyPr>
            <a:normAutofit/>
          </a:bodyPr>
          <a:lstStyle/>
          <a:p>
            <a:r>
              <a:rPr lang="cs-CZ" dirty="0" smtClean="0"/>
              <a:t>Tělesná teplota člověka je cca 37°C</a:t>
            </a:r>
          </a:p>
          <a:p>
            <a:r>
              <a:rPr lang="cs-CZ" dirty="0" smtClean="0"/>
              <a:t>Při podchlazení se teplá krev stahuje k srdci a k životně důležitým orgánům</a:t>
            </a:r>
          </a:p>
          <a:p>
            <a:r>
              <a:rPr lang="cs-CZ" dirty="0" smtClean="0"/>
              <a:t>Proto omrzají nejprve končetiny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Přežití v zimě</a:t>
            </a:r>
            <a:endParaRPr lang="cs-CZ" dirty="0"/>
          </a:p>
        </p:txBody>
      </p:sp>
      <p:pic>
        <p:nvPicPr>
          <p:cNvPr id="1027" name="Picture 3" descr="C:\Users\rvelc\AppData\Local\Microsoft\Windows\Temporary Internet Files\Content.IE5\FUP3984N\MP9004483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844824"/>
            <a:ext cx="3131840" cy="46977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4680520" cy="4539960"/>
          </a:xfrm>
        </p:spPr>
        <p:txBody>
          <a:bodyPr>
            <a:normAutofit/>
          </a:bodyPr>
          <a:lstStyle/>
          <a:p>
            <a:r>
              <a:rPr lang="cs-CZ" dirty="0" smtClean="0"/>
              <a:t>V zimě nechodit do přírody sám</a:t>
            </a:r>
          </a:p>
          <a:p>
            <a:r>
              <a:rPr lang="cs-CZ" dirty="0" smtClean="0"/>
              <a:t>Hlavou utíká z těla přes 50% tepla – nutnost čepice</a:t>
            </a:r>
          </a:p>
          <a:p>
            <a:r>
              <a:rPr lang="cs-CZ" dirty="0" smtClean="0"/>
              <a:t>Nikdy nepít alkohol „na zahřátí“ – dochází naopak k ochlazení organismu</a:t>
            </a: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Obecné zásady</a:t>
            </a:r>
            <a:endParaRPr lang="cs-CZ" dirty="0"/>
          </a:p>
        </p:txBody>
      </p:sp>
      <p:pic>
        <p:nvPicPr>
          <p:cNvPr id="4" name="Picture 5" descr="C:\Users\rvelc\AppData\Local\Microsoft\Windows\Temporary Internet Files\Content.IE5\6AU8EJYK\MP9004421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628800"/>
            <a:ext cx="3361949" cy="5057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5256584" cy="4539960"/>
          </a:xfrm>
        </p:spPr>
        <p:txBody>
          <a:bodyPr>
            <a:normAutofit/>
          </a:bodyPr>
          <a:lstStyle/>
          <a:p>
            <a:r>
              <a:rPr lang="cs-CZ" dirty="0" smtClean="0"/>
              <a:t>Oblékáme se vždy podle aktuální situace s ohledem na předpověď počasí</a:t>
            </a:r>
          </a:p>
          <a:p>
            <a:r>
              <a:rPr lang="cs-CZ" dirty="0" smtClean="0"/>
              <a:t>V zimě – cibulový systém oblékání</a:t>
            </a:r>
          </a:p>
          <a:p>
            <a:r>
              <a:rPr lang="cs-CZ" dirty="0" smtClean="0"/>
              <a:t>Radši více tenkých vrstev, než jednu tlustou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Oblečení</a:t>
            </a:r>
            <a:endParaRPr lang="cs-CZ" dirty="0"/>
          </a:p>
        </p:txBody>
      </p:sp>
      <p:pic>
        <p:nvPicPr>
          <p:cNvPr id="3074" name="Picture 2" descr="C:\Users\rvelc\AppData\Local\Microsoft\Windows\Temporary Internet Files\Content.IE5\FUP3984N\MP90042300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204864"/>
            <a:ext cx="2845196" cy="42657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5338936" cy="4769625"/>
          </a:xfrm>
        </p:spPr>
        <p:txBody>
          <a:bodyPr>
            <a:normAutofit/>
          </a:bodyPr>
          <a:lstStyle/>
          <a:p>
            <a:r>
              <a:rPr lang="cs-CZ" dirty="0" smtClean="0"/>
              <a:t>Při podchlazení zahříváme tělesné jádro:</a:t>
            </a:r>
          </a:p>
          <a:p>
            <a:pPr lvl="1"/>
            <a:r>
              <a:rPr lang="cs-CZ" dirty="0" smtClean="0"/>
              <a:t>Oblast hrudníku</a:t>
            </a:r>
          </a:p>
          <a:p>
            <a:pPr lvl="1"/>
            <a:r>
              <a:rPr lang="cs-CZ" dirty="0" smtClean="0"/>
              <a:t>Oblast břicha</a:t>
            </a:r>
          </a:p>
          <a:p>
            <a:pPr lvl="1"/>
            <a:r>
              <a:rPr lang="cs-CZ" dirty="0" smtClean="0"/>
              <a:t>Oblast třísel</a:t>
            </a:r>
          </a:p>
          <a:p>
            <a:r>
              <a:rPr lang="cs-CZ" dirty="0" smtClean="0"/>
              <a:t>Chybou je zahřívat končetiny první (chladná krev se z nich uvolní směrem k srdci!)</a:t>
            </a:r>
          </a:p>
          <a:p>
            <a:endParaRPr lang="cs-CZ" sz="36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pic>
        <p:nvPicPr>
          <p:cNvPr id="4098" name="Picture 2" descr="C:\Users\rvelc\AppData\Local\Microsoft\Windows\Temporary Internet Files\Content.IE5\VDGDWVYN\MC90043033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2996952"/>
            <a:ext cx="3240360" cy="32403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b="1" dirty="0" smtClean="0"/>
              <a:t>Obrázky:</a:t>
            </a:r>
          </a:p>
          <a:p>
            <a:pPr lvl="0"/>
            <a:r>
              <a:rPr lang="cs-CZ" dirty="0" smtClean="0"/>
              <a:t>Galerie obrázků klipart sady Microsoft Office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10737</TotalTime>
  <Words>196</Words>
  <Application>Microsoft Office PowerPoint</Application>
  <PresentationFormat>Předvádění na obrazovce (4:3)</PresentationFormat>
  <Paragraphs>67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Modul</vt:lpstr>
      <vt:lpstr>Motiv sady Office</vt:lpstr>
      <vt:lpstr>DUM - Digitální Učební Materiál </vt:lpstr>
      <vt:lpstr>DUM - Digitální Učební Materiál</vt:lpstr>
      <vt:lpstr>Přežití v zimě</vt:lpstr>
      <vt:lpstr>Přežití v zimě</vt:lpstr>
      <vt:lpstr>Obecné zásady</vt:lpstr>
      <vt:lpstr>Oblečení</vt:lpstr>
      <vt:lpstr>První pomoc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Vrh koulí</dc:title>
  <dc:creator>rvelc</dc:creator>
  <cp:lastModifiedBy>rvelc</cp:lastModifiedBy>
  <cp:revision>95</cp:revision>
  <dcterms:created xsi:type="dcterms:W3CDTF">2013-10-07T15:13:27Z</dcterms:created>
  <dcterms:modified xsi:type="dcterms:W3CDTF">2014-07-14T09:24:27Z</dcterms:modified>
</cp:coreProperties>
</file>