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1"/>
  </p:notesMasterIdLst>
  <p:sldIdLst>
    <p:sldId id="272" r:id="rId3"/>
    <p:sldId id="273" r:id="rId4"/>
    <p:sldId id="275" r:id="rId5"/>
    <p:sldId id="304" r:id="rId6"/>
    <p:sldId id="314" r:id="rId7"/>
    <p:sldId id="303" r:id="rId8"/>
    <p:sldId id="305" r:id="rId9"/>
    <p:sldId id="31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76" d="100"/>
          <a:sy n="76" d="100"/>
        </p:scale>
        <p:origin x="-122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37D1A-1F4F-4895-A7E1-99BCFAD0C38F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320C8-F825-4E1D-92A2-503A09A810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3B2EC-B977-4770-8102-0E8A65311B3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</a:t>
            </a:r>
            <a:r>
              <a:rPr lang="cs-CZ" b="1" dirty="0" smtClean="0"/>
              <a:t>:</a:t>
            </a:r>
            <a:r>
              <a:rPr lang="en-US" b="1" dirty="0" smtClean="0"/>
              <a:t> </a:t>
            </a:r>
            <a:r>
              <a:rPr lang="en-US" dirty="0" smtClean="0"/>
              <a:t>A5_40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</a:t>
            </a:r>
            <a:r>
              <a:rPr lang="en-US" dirty="0" smtClean="0"/>
              <a:t>6. 6. 2014</a:t>
            </a:r>
            <a:r>
              <a:rPr lang="cs-CZ" b="1" dirty="0" smtClean="0"/>
              <a:t>                </a:t>
            </a:r>
            <a:r>
              <a:rPr lang="cs-CZ" b="1" dirty="0" smtClean="0"/>
              <a:t>Třída:   </a:t>
            </a:r>
            <a:r>
              <a:rPr lang="en-US" smtClean="0"/>
              <a:t>1/2A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vzdělání: Strojírenské práce</a:t>
            </a:r>
          </a:p>
          <a:p>
            <a:pPr>
              <a:buNone/>
            </a:pPr>
            <a:r>
              <a:rPr lang="cs-CZ" b="1" dirty="0" smtClean="0"/>
              <a:t>Předmět: Tělesná výchova</a:t>
            </a:r>
          </a:p>
          <a:p>
            <a:pPr>
              <a:buNone/>
            </a:pPr>
            <a:r>
              <a:rPr lang="cs-CZ" b="1" dirty="0" smtClean="0"/>
              <a:t>Ročník: 1.</a:t>
            </a:r>
          </a:p>
          <a:p>
            <a:pPr>
              <a:buNone/>
            </a:pPr>
            <a:r>
              <a:rPr lang="cs-CZ" b="1" dirty="0" smtClean="0"/>
              <a:t>Klíčová slova: Turistický kurz</a:t>
            </a:r>
          </a:p>
          <a:p>
            <a:pPr>
              <a:buNone/>
            </a:pPr>
            <a:r>
              <a:rPr lang="cs-CZ" b="1" dirty="0" smtClean="0"/>
              <a:t>Jméno autora (vč. titulu): Mgr. Radovan </a:t>
            </a:r>
            <a:r>
              <a:rPr lang="cs-CZ" b="1" dirty="0" err="1" smtClean="0"/>
              <a:t>Velc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Tonutí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4186808" cy="468397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Nikdy neskákat do neznámé vody:</a:t>
            </a:r>
          </a:p>
          <a:p>
            <a:pPr lvl="1"/>
            <a:r>
              <a:rPr lang="cs-CZ" dirty="0" smtClean="0"/>
              <a:t>Hloubka</a:t>
            </a:r>
          </a:p>
          <a:p>
            <a:pPr lvl="1"/>
            <a:r>
              <a:rPr lang="cs-CZ" dirty="0" smtClean="0"/>
              <a:t>Předměty pod hladinou</a:t>
            </a:r>
          </a:p>
          <a:p>
            <a:r>
              <a:rPr lang="cs-CZ" dirty="0" smtClean="0"/>
              <a:t>Neskákat ihned po výkonu – např. po příjezdu na kole k rybníku – nejprve vychladnout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Koupání v neznámé vodě</a:t>
            </a:r>
            <a:endParaRPr lang="cs-CZ" dirty="0"/>
          </a:p>
        </p:txBody>
      </p:sp>
      <p:pic>
        <p:nvPicPr>
          <p:cNvPr id="1030" name="Picture 6" descr="C:\Users\rvelc\AppData\Local\Microsoft\Windows\Temporary Internet Files\Content.IE5\6AU8EJYK\MM90036529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780928"/>
            <a:ext cx="3168352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4680520" cy="45399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Koupání v moři obnáší zvláštní rizika:</a:t>
            </a:r>
          </a:p>
          <a:p>
            <a:pPr lvl="1"/>
            <a:r>
              <a:rPr lang="cs-CZ" dirty="0" smtClean="0"/>
              <a:t>Mořské proudy</a:t>
            </a:r>
          </a:p>
          <a:p>
            <a:pPr lvl="1"/>
            <a:r>
              <a:rPr lang="cs-CZ" dirty="0" smtClean="0"/>
              <a:t>Příboj u skalnatého pobřeží</a:t>
            </a:r>
          </a:p>
          <a:p>
            <a:pPr lvl="1"/>
            <a:r>
              <a:rPr lang="cs-CZ" dirty="0" smtClean="0"/>
              <a:t>Skoky do vody</a:t>
            </a:r>
          </a:p>
          <a:p>
            <a:pPr lvl="1"/>
            <a:r>
              <a:rPr lang="cs-CZ" dirty="0" smtClean="0"/>
              <a:t>Proudy způsobené přílivem</a:t>
            </a:r>
          </a:p>
          <a:p>
            <a:pPr lvl="1"/>
            <a:r>
              <a:rPr lang="cs-CZ" dirty="0" smtClean="0"/>
              <a:t>Nebezpeční tvorové – medúzy, ryby,…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Moře  a proudy</a:t>
            </a:r>
            <a:endParaRPr lang="cs-CZ" dirty="0"/>
          </a:p>
        </p:txBody>
      </p:sp>
      <p:pic>
        <p:nvPicPr>
          <p:cNvPr id="2055" name="Picture 7" descr="C:\Users\rvelc\AppData\Local\Microsoft\Windows\Temporary Internet Files\Content.IE5\FUP3984N\MP9004317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276872"/>
            <a:ext cx="3885626" cy="3329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5256584" cy="45399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Alkohol:</a:t>
            </a:r>
          </a:p>
          <a:p>
            <a:pPr lvl="1"/>
            <a:r>
              <a:rPr lang="cs-CZ" dirty="0" smtClean="0"/>
              <a:t>Zvyšuje příliš sebevědomí</a:t>
            </a:r>
          </a:p>
          <a:p>
            <a:pPr lvl="1"/>
            <a:r>
              <a:rPr lang="cs-CZ" dirty="0" smtClean="0"/>
              <a:t>Snižuje koordinaci těla</a:t>
            </a:r>
          </a:p>
          <a:p>
            <a:pPr lvl="1"/>
            <a:r>
              <a:rPr lang="cs-CZ" dirty="0" smtClean="0"/>
              <a:t>Snižuje orientaci v prostoru</a:t>
            </a:r>
          </a:p>
          <a:p>
            <a:pPr lvl="1"/>
            <a:r>
              <a:rPr lang="cs-CZ" dirty="0" smtClean="0"/>
              <a:t>Snižuje zábrany (skoky z míst, kde by se člověk normálně neodvážil)</a:t>
            </a:r>
          </a:p>
          <a:p>
            <a:pPr lvl="1"/>
            <a:r>
              <a:rPr lang="cs-CZ" dirty="0" smtClean="0"/>
              <a:t>Záchranář pod vlivem alkoholu ohrožuje sebe i tonoucího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 a koupání</a:t>
            </a:r>
            <a:endParaRPr lang="cs-CZ" dirty="0"/>
          </a:p>
        </p:txBody>
      </p:sp>
      <p:pic>
        <p:nvPicPr>
          <p:cNvPr id="3078" name="Picture 6" descr="C:\Users\rvelc\AppData\Local\Microsoft\Windows\Temporary Internet Files\Content.IE5\6AU8EJYK\MC9004080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708920"/>
            <a:ext cx="2376264" cy="3049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5338936" cy="4769625"/>
          </a:xfrm>
        </p:spPr>
        <p:txBody>
          <a:bodyPr>
            <a:normAutofit fontScale="92500" lnSpcReduction="10000"/>
          </a:bodyPr>
          <a:lstStyle/>
          <a:p>
            <a:pPr marL="438912" lvl="1" indent="-320040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lang="cs-CZ" dirty="0" smtClean="0"/>
              <a:t>Uvědomte ostatní – mnoho lidí má problém volat o pomoc!</a:t>
            </a:r>
          </a:p>
          <a:p>
            <a:pPr marL="438912" lvl="1" indent="-320040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lang="cs-CZ" dirty="0" smtClean="0"/>
              <a:t>Nikdy neskákat do proudu řeky či pod jez – pouze se speciálním vybavením a přivázáni např. ke stromu</a:t>
            </a:r>
          </a:p>
          <a:p>
            <a:r>
              <a:rPr lang="cs-CZ" dirty="0" smtClean="0"/>
              <a:t>K tonoucímu se přibližujeme nohama napřed</a:t>
            </a:r>
          </a:p>
          <a:p>
            <a:r>
              <a:rPr lang="cs-CZ" dirty="0" smtClean="0"/>
              <a:t>Ideálně mu podáme klacek, provaz či záchranářské vybavení, nikoli přímo ruku či nohu</a:t>
            </a:r>
          </a:p>
          <a:p>
            <a:endParaRPr lang="cs-CZ" sz="36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</a:t>
            </a:r>
            <a:endParaRPr lang="cs-CZ" dirty="0"/>
          </a:p>
        </p:txBody>
      </p:sp>
      <p:pic>
        <p:nvPicPr>
          <p:cNvPr id="4100" name="Picture 4" descr="C:\Users\rvelc\AppData\Local\Microsoft\Windows\Temporary Internet Files\Content.IE5\FUP3984N\MC9003892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924944"/>
            <a:ext cx="2931842" cy="27900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Obrázky:</a:t>
            </a:r>
          </a:p>
          <a:p>
            <a:pPr lvl="0"/>
            <a:r>
              <a:rPr lang="cs-CZ" dirty="0" smtClean="0"/>
              <a:t>Galerie obrázků klipart sady Microsoft Office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10765</TotalTime>
  <Words>229</Words>
  <Application>Microsoft Office PowerPoint</Application>
  <PresentationFormat>Předvádění na obrazovce (4:3)</PresentationFormat>
  <Paragraphs>73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Modul</vt:lpstr>
      <vt:lpstr>Motiv sady Office</vt:lpstr>
      <vt:lpstr>DUM - Digitální Učební Materiál </vt:lpstr>
      <vt:lpstr>DUM - Digitální Učební Materiál</vt:lpstr>
      <vt:lpstr>Tonutí</vt:lpstr>
      <vt:lpstr>Koupání v neznámé vodě</vt:lpstr>
      <vt:lpstr>Moře  a proudy</vt:lpstr>
      <vt:lpstr>Alkohol a koupání</vt:lpstr>
      <vt:lpstr>První pomoc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Vrh koulí</dc:title>
  <dc:creator>rvelc</dc:creator>
  <cp:lastModifiedBy>rvelc</cp:lastModifiedBy>
  <cp:revision>101</cp:revision>
  <dcterms:created xsi:type="dcterms:W3CDTF">2013-10-07T15:13:27Z</dcterms:created>
  <dcterms:modified xsi:type="dcterms:W3CDTF">2014-07-14T09:25:40Z</dcterms:modified>
</cp:coreProperties>
</file>