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4" r:id="rId4"/>
    <p:sldId id="259" r:id="rId5"/>
    <p:sldId id="275" r:id="rId6"/>
    <p:sldId id="260" r:id="rId7"/>
    <p:sldId id="276" r:id="rId8"/>
    <p:sldId id="262" r:id="rId9"/>
    <p:sldId id="264" r:id="rId10"/>
    <p:sldId id="265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478C02"/>
    <a:srgbClr val="99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6" autoAdjust="0"/>
    <p:restoredTop sz="94660"/>
  </p:normalViewPr>
  <p:slideViewPr>
    <p:cSldViewPr>
      <p:cViewPr>
        <p:scale>
          <a:sx n="70" d="100"/>
          <a:sy n="70" d="100"/>
        </p:scale>
        <p:origin x="-87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40727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03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VY_32_INOVACE_9_CLOVEK_A_PRAVO_03</a:t>
                      </a:r>
                    </a:p>
                    <a:p>
                      <a:r>
                        <a:rPr lang="cs-CZ" sz="1800" b="1" kern="120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Osoby 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fyzické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Právní osobnost, zletilost,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svéprávnost, zastoupení, osobnost člověka.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Osoba, člověk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929718" cy="409734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 chápeme člověka z právního hlediska?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co máme právo vzhledem ke své osobě?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kterých právních předpisech najdete především lidská práva?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Kdy se stáváme osobou z hlediska právního?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Osoba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929718" cy="409734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 právního hlediska se člověk nazývá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fyzickou osobou.</a:t>
            </a:r>
          </a:p>
          <a:p>
            <a:pPr eaLnBrk="1" fontAlgn="auto" hangingPunct="1"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Právní osobnost</a:t>
            </a:r>
          </a:p>
          <a:p>
            <a:pPr eaLnBrk="1" fontAlgn="auto" hangingPunct="1">
              <a:spcBef>
                <a:spcPts val="600"/>
              </a:spcBef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způsobilost mít v mezích právního řádu práva a povinnosti   (dříve právní subjektivita).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Svéprávnost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způsobilost nabývat pro sebe vlastním právním jednáním práva a zavazovat se k povinnostem (právně jednat).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Právní osobnosti ani svéprávnosti se nikdo nemůže vzdát.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Práva může mít a vykonávat jen osoba.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Fyzická osoba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71744"/>
            <a:ext cx="9001156" cy="402590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právní osobností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od narození až do smrti,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i počaté dítě (narodí-li se živé).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Smrt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člověka se prokazuje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veřejnou listinou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(úmrtní list);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prohlášením za mrtvého soudem (okolnosti jistoty smrti).</a:t>
            </a:r>
            <a:endParaRPr lang="cs-CZ" sz="24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Koho lze prohlásit za nezvěstného?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Kdy lze prohlásit nezvěstného za mrtvého? Kdo tak může učinit? Vyhledejte v zákoně.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Nezvěstný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71744"/>
            <a:ext cx="9001156" cy="402590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Nezvěstného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prohlásí soud svéprávného člověka, který opustil své bydliště, nepodal o sobě zprávu …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Soud tak činí na návrh osoby, která má na tom právní zájem (manžel, spoluvlastník, korporace).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Nezvěstného lze prohlásit za mrtvého nejdříve po 5 letech.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Zletilost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 nabývá dovršením 18. roku věku, člověk se stává plně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svéprávným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Tím je plně způsobilý k právnímu jednání.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Před zletilostí se plné svéprávnosti nabývá: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přiznáním svéprávnosti,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nebo uzavřením manželství.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Nezletilý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způsobilý k právním jednáním přiměřeně rozumové a volní vyspělosti jeho věku.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Svéprávnost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Nezletilému, který dosáhl věku 16 let, na vlastní žádost přizná soud svéprávnost: 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pokud je osvědčena jeho schopnost sám se živit a obstarat si své záležitosti; 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 pokud souhlasí jeho zákonný zástupce;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ostatních případech soud vyhoví návrhu, je-li z vážných důvodů v zájmu nezletilého (i na návrh zákonného zástupce).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Přivolení soudu nahrazuje podmínku určitého věku, je-li stanovena pro výkon určité výdělečné činnosti jiným právním předpisem.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Omezení svéprávnosti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Soud může svéprávnost omezit ze závažného důvodu, jmenuje pak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opatrovníka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může předběžně prohlásit, aby se určitá osoba stala jeho opatrovníkem.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může také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ujednat poskytování podpory.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Co může být důvodem, že soud ustanoví opatrovníka?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Proč bude člověk předběžně projevovat svoji vůli o ustanovení opatrovníka? Jakým způsobem tak může učinit?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Pokud nevíte, vyhledejte v zákoně. (§38 - §48)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Jméno, pseudonym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8868"/>
            <a:ext cx="9144000" cy="442913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Jméno člověka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osobní jméno a příjmení,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popř. další jména a rodné příjmení.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Pseudonym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krycí jméno.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Znáte z literatury, z historie osobnosti, které používali pseudonym?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Proč se některé osoby uchylují k používání pseudonymu?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Právní jednání pod pseudonymem není na újmu platnosti, je-li zřejmé, kdo jednal, nejsou-li pochybnosti o osobě jednajícího.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sz="4800" b="1" dirty="0" smtClean="0">
                <a:latin typeface="Arial" charset="0"/>
                <a:cs typeface="Arial" charset="0"/>
              </a:rPr>
              <a:t>Osobnost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8868"/>
            <a:ext cx="9001156" cy="442913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Každý je povinen ctít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svobodné rozhodnutí člověka žít podle svého.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(§ 81-§ 90)</a:t>
            </a:r>
            <a:endParaRPr lang="cs-CZ" sz="2400" b="1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Ochrana se vztahuje na jméno, život, důstojnost, zdraví a právo žít v příznivém životním prostředí, vážnost, čest, soukromí a projevy osobní povahy.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Ochrana se vztahuje na podobu, soukromé prostory, písemnosti osobní povahy. Bez svolení lze použít přiměřeným způsobem k vědeckým, uměleckým účelům.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Nesmí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být v rozporu s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oprávněnými zájmy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má právo na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duševní a tělesnou integritu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je nedotknutelný.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40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RYSKA, Radovan a Monika PUŠKINOVÁ.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Právo pro střední školy: podle nového občanského zákoníku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7., 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nakl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1.,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přeprac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2012, 86 s. ISBN 978-80-87204-57-3. 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0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1409</TotalTime>
  <Words>654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Osoba, člověk  </vt:lpstr>
      <vt:lpstr>Osoba</vt:lpstr>
      <vt:lpstr>Fyzická osoba</vt:lpstr>
      <vt:lpstr>Nezvěstný</vt:lpstr>
      <vt:lpstr>Zletilost</vt:lpstr>
      <vt:lpstr>Svéprávnost</vt:lpstr>
      <vt:lpstr>Omezení svéprávnosti</vt:lpstr>
      <vt:lpstr>Jméno, pseudonym</vt:lpstr>
      <vt:lpstr>Osobnost člověka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55</cp:revision>
  <dcterms:created xsi:type="dcterms:W3CDTF">2012-11-30T22:17:21Z</dcterms:created>
  <dcterms:modified xsi:type="dcterms:W3CDTF">2014-05-23T18:48:55Z</dcterms:modified>
</cp:coreProperties>
</file>