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87CDB-0BDF-4DAE-88E5-C647FA12D7D2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E8C9F1-510F-429D-8650-3D53AE6B6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thumbnails.php?album=25" TargetMode="External"/><Relationship Id="rId2" Type="http://schemas.openxmlformats.org/officeDocument/2006/relationships/hyperlink" Target="http://www.pdclipart.org/displayimage.php?album=153&amp;pos=17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Popis </a:t>
            </a:r>
            <a:r>
              <a:rPr lang="cs-CZ" smtClean="0"/>
              <a:t>těla živočichů 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s využitím myšlenkové mapy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Jitka Polášková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539552" y="1999805"/>
            <a:ext cx="8229600" cy="43891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OP VK Peníze školám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reg.č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. CZ.1.07/1.4.00/21.0385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III/2 Inovace a zkvalitnění výuky prostřednictvím ICT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VY_32_INOVACE_19_ Popis těla živočichů,1.část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664" y="3789040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458112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Části těla živočichů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Doporučeno pro: 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Mgr. Jitka Polášková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Gorila</a:t>
            </a:r>
            <a:endParaRPr lang="cs-CZ" dirty="0"/>
          </a:p>
        </p:txBody>
      </p:sp>
      <p:pic>
        <p:nvPicPr>
          <p:cNvPr id="1026" name="Picture 2" descr="Gorilla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2880320" cy="4384691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1619672" y="2132856"/>
            <a:ext cx="216024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475656" y="3140968"/>
            <a:ext cx="216024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Trup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331640" y="4077072"/>
            <a:ext cx="216024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Dolní končetiny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499992" y="2492896"/>
            <a:ext cx="2520280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rk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860032" y="3212976"/>
            <a:ext cx="2520280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Horní končetiny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pic>
        <p:nvPicPr>
          <p:cNvPr id="3" name="Picture 2" descr="Gorilla 2"/>
          <p:cNvPicPr>
            <a:picLocks noChangeAspect="1" noChangeArrowheads="1"/>
          </p:cNvPicPr>
          <p:nvPr/>
        </p:nvPicPr>
        <p:blipFill>
          <a:blip r:embed="rId2" cstate="print"/>
          <a:srcRect l="32500" t="11475" r="32500" b="57377"/>
          <a:stretch>
            <a:fillRect/>
          </a:stretch>
        </p:blipFill>
        <p:spPr bwMode="auto">
          <a:xfrm>
            <a:off x="3419872" y="1484784"/>
            <a:ext cx="1910107" cy="2592288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 rot="858534">
            <a:off x="2160327" y="1753636"/>
            <a:ext cx="165618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oči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rot="20244028">
            <a:off x="2517032" y="2863777"/>
            <a:ext cx="1656184" cy="504056"/>
          </a:xfrm>
          <a:prstGeom prst="rightArrow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5004048" y="2204864"/>
            <a:ext cx="151216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uši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 rot="1078658">
            <a:off x="4470615" y="3062881"/>
            <a:ext cx="1440160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ústa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19760140">
            <a:off x="4548265" y="1704586"/>
            <a:ext cx="1440160" cy="495161"/>
          </a:xfrm>
          <a:prstGeom prst="leftArrow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obočí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4211960" y="3861048"/>
            <a:ext cx="1152128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srst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pic>
        <p:nvPicPr>
          <p:cNvPr id="3" name="Picture 2" descr="Gorilla 2"/>
          <p:cNvPicPr>
            <a:picLocks noChangeAspect="1" noChangeArrowheads="1"/>
          </p:cNvPicPr>
          <p:nvPr/>
        </p:nvPicPr>
        <p:blipFill>
          <a:blip r:embed="rId2" cstate="print"/>
          <a:srcRect l="45000" t="22992"/>
          <a:stretch>
            <a:fillRect/>
          </a:stretch>
        </p:blipFill>
        <p:spPr bwMode="auto">
          <a:xfrm>
            <a:off x="3635896" y="1772816"/>
            <a:ext cx="1584176" cy="3376579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2339752" y="4005064"/>
            <a:ext cx="172819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Chodidlo, prsty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051720" y="2420888"/>
            <a:ext cx="172819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Ruka, prsty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427984" y="3284984"/>
            <a:ext cx="201622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Dolní končetina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427984" y="1844824"/>
            <a:ext cx="223224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Horní končetina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6" grpId="1" animBg="1"/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Kráva</a:t>
            </a:r>
            <a:endParaRPr lang="cs-CZ" dirty="0"/>
          </a:p>
        </p:txBody>
      </p:sp>
      <p:pic>
        <p:nvPicPr>
          <p:cNvPr id="17412" name="Picture 4" descr="cow Charolai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204864"/>
            <a:ext cx="3724550" cy="2880320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1207192">
            <a:off x="1887837" y="2087433"/>
            <a:ext cx="194421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Trup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95536" y="4005064"/>
            <a:ext cx="2304256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Zadní končetiny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5724128" y="2204864"/>
            <a:ext cx="223224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355976" y="4509120"/>
            <a:ext cx="237626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Přední končetiny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1052426">
            <a:off x="5220072" y="3429000"/>
            <a:ext cx="1944216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rk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755576" y="2852936"/>
            <a:ext cx="187220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cas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5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pic>
        <p:nvPicPr>
          <p:cNvPr id="3" name="Picture 4" descr="cow Charolais"/>
          <p:cNvPicPr>
            <a:picLocks noChangeAspect="1" noChangeArrowheads="1"/>
          </p:cNvPicPr>
          <p:nvPr/>
        </p:nvPicPr>
        <p:blipFill>
          <a:blip r:embed="rId2" cstate="print"/>
          <a:srcRect l="58000" b="55000"/>
          <a:stretch>
            <a:fillRect/>
          </a:stretch>
        </p:blipFill>
        <p:spPr bwMode="auto">
          <a:xfrm>
            <a:off x="3203848" y="2276872"/>
            <a:ext cx="2607183" cy="2160240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2411760" y="2420888"/>
            <a:ext cx="151216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uši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915816" y="2996952"/>
            <a:ext cx="144016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oči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5436096" y="3501008"/>
            <a:ext cx="1800200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tlama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5076056" y="3933056"/>
            <a:ext cx="1440160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čenich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3923928" y="4221088"/>
            <a:ext cx="1080120" cy="93610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 rot="20790511">
            <a:off x="4932040" y="2060848"/>
            <a:ext cx="158417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rohy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pic>
        <p:nvPicPr>
          <p:cNvPr id="3" name="Picture 4" descr="cow Charolais"/>
          <p:cNvPicPr>
            <a:picLocks noChangeAspect="1" noChangeArrowheads="1"/>
          </p:cNvPicPr>
          <p:nvPr/>
        </p:nvPicPr>
        <p:blipFill>
          <a:blip r:embed="rId2" cstate="print"/>
          <a:srcRect t="50000"/>
          <a:stretch>
            <a:fillRect/>
          </a:stretch>
        </p:blipFill>
        <p:spPr bwMode="auto">
          <a:xfrm>
            <a:off x="2339752" y="1988840"/>
            <a:ext cx="4400214" cy="1701417"/>
          </a:xfrm>
          <a:prstGeom prst="rect">
            <a:avLst/>
          </a:prstGeom>
          <a:noFill/>
        </p:spPr>
      </p:pic>
      <p:sp>
        <p:nvSpPr>
          <p:cNvPr id="4" name="Šipka doleva 3"/>
          <p:cNvSpPr/>
          <p:nvPr/>
        </p:nvSpPr>
        <p:spPr>
          <a:xfrm>
            <a:off x="5508104" y="3068960"/>
            <a:ext cx="2160240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přední </a:t>
            </a:r>
            <a:r>
              <a:rPr lang="cs-CZ" dirty="0" smtClean="0">
                <a:solidFill>
                  <a:schemeClr val="tx1"/>
                </a:solidFill>
              </a:rPr>
              <a:t>končetiny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755576" y="2924944"/>
            <a:ext cx="187220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adní </a:t>
            </a:r>
            <a:r>
              <a:rPr lang="cs-CZ" dirty="0" smtClean="0">
                <a:solidFill>
                  <a:schemeClr val="tx1"/>
                </a:solidFill>
              </a:rPr>
              <a:t>končetiny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 rot="2219797">
            <a:off x="2862790" y="3444106"/>
            <a:ext cx="1248407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kopyta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9331010">
            <a:off x="4267576" y="3577696"/>
            <a:ext cx="115212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kopyta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051720" y="2060848"/>
            <a:ext cx="115212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vemeno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916832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Popiš tělo živočicha,</a:t>
            </a:r>
          </a:p>
          <a:p>
            <a:r>
              <a:rPr lang="cs-CZ" sz="5400" b="1" dirty="0" smtClean="0"/>
              <a:t>kterého si sám vybereš.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12776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pdclipart.org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displayimage.php</a:t>
            </a:r>
            <a:r>
              <a:rPr lang="cs-CZ" dirty="0" smtClean="0">
                <a:hlinkClick r:id="rId2"/>
              </a:rPr>
              <a:t>?album=153&amp;</a:t>
            </a:r>
            <a:r>
              <a:rPr lang="cs-CZ" dirty="0" err="1" smtClean="0">
                <a:hlinkClick r:id="rId2"/>
              </a:rPr>
              <a:t>pos</a:t>
            </a:r>
            <a:r>
              <a:rPr lang="cs-CZ" dirty="0" smtClean="0">
                <a:hlinkClick r:id="rId2"/>
              </a:rPr>
              <a:t>=172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pdclipart.org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thumbnails.php</a:t>
            </a:r>
            <a:r>
              <a:rPr lang="cs-CZ" dirty="0" smtClean="0">
                <a:hlinkClick r:id="rId3"/>
              </a:rPr>
              <a:t>?album=25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125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Popis těla živočichů I s využitím myšlenkové mapy </vt:lpstr>
      <vt:lpstr>Prezentace aplikace PowerPoint</vt:lpstr>
      <vt:lpstr>Gorila</vt:lpstr>
      <vt:lpstr>Hlava</vt:lpstr>
      <vt:lpstr>Končetiny</vt:lpstr>
      <vt:lpstr>Kráva</vt:lpstr>
      <vt:lpstr>Hlava</vt:lpstr>
      <vt:lpstr>Končetiny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těla živočichů s využitím myšlenkové mapy </dc:title>
  <dc:creator>Poláškovi</dc:creator>
  <cp:lastModifiedBy>Martin Králík</cp:lastModifiedBy>
  <cp:revision>10</cp:revision>
  <dcterms:created xsi:type="dcterms:W3CDTF">2011-10-02T17:18:26Z</dcterms:created>
  <dcterms:modified xsi:type="dcterms:W3CDTF">2012-04-09T20:14:32Z</dcterms:modified>
</cp:coreProperties>
</file>