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3" r:id="rId4"/>
    <p:sldId id="259" r:id="rId5"/>
    <p:sldId id="274" r:id="rId6"/>
    <p:sldId id="275" r:id="rId7"/>
    <p:sldId id="276" r:id="rId8"/>
    <p:sldId id="277" r:id="rId9"/>
    <p:sldId id="278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990033"/>
    <a:srgbClr val="478C02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969" autoAdjust="0"/>
    <p:restoredTop sz="94660"/>
  </p:normalViewPr>
  <p:slideViewPr>
    <p:cSldViewPr>
      <p:cViewPr>
        <p:scale>
          <a:sx n="80" d="100"/>
          <a:sy n="80" d="100"/>
        </p:scale>
        <p:origin x="-81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5F6512-4581-4AFD-A739-8FEDBD918A39}" type="doc">
      <dgm:prSet loTypeId="urn:microsoft.com/office/officeart/2005/8/layout/pyramid1" loCatId="pyramid" qsTypeId="urn:microsoft.com/office/officeart/2005/8/quickstyle/3d4" qsCatId="3D" csTypeId="urn:microsoft.com/office/officeart/2005/8/colors/accent1_2" csCatId="accent1" phldr="1"/>
      <dgm:spPr/>
    </dgm:pt>
    <dgm:pt modelId="{29715DBD-5D6F-422E-8988-D0AEADF7BE23}">
      <dgm:prSet phldrT="[Text]" custT="1"/>
      <dgm:spPr/>
      <dgm:t>
        <a:bodyPr/>
        <a:lstStyle/>
        <a:p>
          <a:r>
            <a:rPr lang="cs-CZ" sz="2800" dirty="0" smtClean="0">
              <a:latin typeface="Arial" pitchFamily="34" charset="0"/>
              <a:cs typeface="Arial" pitchFamily="34" charset="0"/>
            </a:rPr>
            <a:t>Nejvyšší soud ČR</a:t>
          </a:r>
          <a:endParaRPr lang="cs-CZ" sz="2800" dirty="0">
            <a:latin typeface="Arial" pitchFamily="34" charset="0"/>
            <a:cs typeface="Arial" pitchFamily="34" charset="0"/>
          </a:endParaRPr>
        </a:p>
      </dgm:t>
    </dgm:pt>
    <dgm:pt modelId="{0F1A8F76-5E17-458A-93D4-BD4319436D5C}" type="parTrans" cxnId="{B2C9B8F5-D235-464D-879F-7FAE28C7E479}">
      <dgm:prSet/>
      <dgm:spPr/>
      <dgm:t>
        <a:bodyPr/>
        <a:lstStyle/>
        <a:p>
          <a:endParaRPr lang="cs-CZ"/>
        </a:p>
      </dgm:t>
    </dgm:pt>
    <dgm:pt modelId="{346D45E0-96E5-481D-8719-A97A9CF45F9D}" type="sibTrans" cxnId="{B2C9B8F5-D235-464D-879F-7FAE28C7E479}">
      <dgm:prSet/>
      <dgm:spPr/>
      <dgm:t>
        <a:bodyPr/>
        <a:lstStyle/>
        <a:p>
          <a:endParaRPr lang="cs-CZ"/>
        </a:p>
      </dgm:t>
    </dgm:pt>
    <dgm:pt modelId="{BC50D5BB-4CCC-42E8-B029-DF58FFD77E5A}">
      <dgm:prSet phldrT="[Text]" custT="1"/>
      <dgm:spPr/>
      <dgm:t>
        <a:bodyPr/>
        <a:lstStyle/>
        <a:p>
          <a:r>
            <a:rPr lang="cs-CZ" sz="2800" dirty="0" smtClean="0">
              <a:latin typeface="Arial" pitchFamily="34" charset="0"/>
              <a:cs typeface="Arial" pitchFamily="34" charset="0"/>
            </a:rPr>
            <a:t>Vrchní soudy</a:t>
          </a:r>
          <a:endParaRPr lang="cs-CZ" sz="2800" dirty="0">
            <a:latin typeface="Arial" pitchFamily="34" charset="0"/>
            <a:cs typeface="Arial" pitchFamily="34" charset="0"/>
          </a:endParaRPr>
        </a:p>
      </dgm:t>
    </dgm:pt>
    <dgm:pt modelId="{2239A102-D9AE-4FB7-AD20-F3345170B3C9}" type="parTrans" cxnId="{4F59A94B-BE92-4C56-8A01-ACCBB7B63626}">
      <dgm:prSet/>
      <dgm:spPr/>
      <dgm:t>
        <a:bodyPr/>
        <a:lstStyle/>
        <a:p>
          <a:endParaRPr lang="cs-CZ"/>
        </a:p>
      </dgm:t>
    </dgm:pt>
    <dgm:pt modelId="{32B6D155-D2D4-4DD9-B826-8F04B3FE1981}" type="sibTrans" cxnId="{4F59A94B-BE92-4C56-8A01-ACCBB7B63626}">
      <dgm:prSet/>
      <dgm:spPr/>
      <dgm:t>
        <a:bodyPr/>
        <a:lstStyle/>
        <a:p>
          <a:endParaRPr lang="cs-CZ"/>
        </a:p>
      </dgm:t>
    </dgm:pt>
    <dgm:pt modelId="{F2E97A9C-A831-43CA-963C-A890AF8D47A3}">
      <dgm:prSet phldrT="[Text]" custT="1"/>
      <dgm:spPr/>
      <dgm:t>
        <a:bodyPr/>
        <a:lstStyle/>
        <a:p>
          <a:r>
            <a:rPr lang="cs-CZ" sz="2800" dirty="0" smtClean="0">
              <a:latin typeface="Arial" pitchFamily="34" charset="0"/>
              <a:cs typeface="Arial" pitchFamily="34" charset="0"/>
            </a:rPr>
            <a:t>Krajské soudy</a:t>
          </a:r>
          <a:endParaRPr lang="cs-CZ" sz="2800" dirty="0">
            <a:latin typeface="Arial" pitchFamily="34" charset="0"/>
            <a:cs typeface="Arial" pitchFamily="34" charset="0"/>
          </a:endParaRPr>
        </a:p>
      </dgm:t>
    </dgm:pt>
    <dgm:pt modelId="{13603BB2-EB91-4D84-9772-C813EE218326}" type="parTrans" cxnId="{5F9DE783-EF20-4592-B48A-0BF70504C24E}">
      <dgm:prSet/>
      <dgm:spPr/>
      <dgm:t>
        <a:bodyPr/>
        <a:lstStyle/>
        <a:p>
          <a:endParaRPr lang="cs-CZ"/>
        </a:p>
      </dgm:t>
    </dgm:pt>
    <dgm:pt modelId="{1EC7CC3B-64F3-4E99-9979-C52492980B96}" type="sibTrans" cxnId="{5F9DE783-EF20-4592-B48A-0BF70504C24E}">
      <dgm:prSet/>
      <dgm:spPr/>
      <dgm:t>
        <a:bodyPr/>
        <a:lstStyle/>
        <a:p>
          <a:endParaRPr lang="cs-CZ"/>
        </a:p>
      </dgm:t>
    </dgm:pt>
    <dgm:pt modelId="{749ACD44-5A4B-4FEC-A0B8-6B7219ABF88E}">
      <dgm:prSet custT="1"/>
      <dgm:spPr/>
      <dgm:t>
        <a:bodyPr/>
        <a:lstStyle/>
        <a:p>
          <a:r>
            <a:rPr lang="cs-CZ" sz="2800" dirty="0" smtClean="0">
              <a:latin typeface="Arial" pitchFamily="34" charset="0"/>
              <a:cs typeface="Arial" pitchFamily="34" charset="0"/>
            </a:rPr>
            <a:t>Okresní soudy</a:t>
          </a:r>
          <a:endParaRPr lang="cs-CZ" sz="2800" dirty="0">
            <a:latin typeface="Arial" pitchFamily="34" charset="0"/>
            <a:cs typeface="Arial" pitchFamily="34" charset="0"/>
          </a:endParaRPr>
        </a:p>
      </dgm:t>
    </dgm:pt>
    <dgm:pt modelId="{1F8041C5-DB1F-4C6D-8030-F9D1DD83DE79}" type="parTrans" cxnId="{319B3A87-382C-427A-9D9A-69D72C39AC9E}">
      <dgm:prSet/>
      <dgm:spPr/>
      <dgm:t>
        <a:bodyPr/>
        <a:lstStyle/>
        <a:p>
          <a:endParaRPr lang="cs-CZ"/>
        </a:p>
      </dgm:t>
    </dgm:pt>
    <dgm:pt modelId="{E8108D16-9046-4BAE-A378-71B632CF690D}" type="sibTrans" cxnId="{319B3A87-382C-427A-9D9A-69D72C39AC9E}">
      <dgm:prSet/>
      <dgm:spPr/>
      <dgm:t>
        <a:bodyPr/>
        <a:lstStyle/>
        <a:p>
          <a:endParaRPr lang="cs-CZ"/>
        </a:p>
      </dgm:t>
    </dgm:pt>
    <dgm:pt modelId="{81625A98-56B3-40E1-B21B-AC7CD9E76256}" type="pres">
      <dgm:prSet presAssocID="{F15F6512-4581-4AFD-A739-8FEDBD918A39}" presName="Name0" presStyleCnt="0">
        <dgm:presLayoutVars>
          <dgm:dir/>
          <dgm:animLvl val="lvl"/>
          <dgm:resizeHandles val="exact"/>
        </dgm:presLayoutVars>
      </dgm:prSet>
      <dgm:spPr/>
    </dgm:pt>
    <dgm:pt modelId="{F1DFF38D-734F-4525-A2D4-1680C455F606}" type="pres">
      <dgm:prSet presAssocID="{29715DBD-5D6F-422E-8988-D0AEADF7BE23}" presName="Name8" presStyleCnt="0"/>
      <dgm:spPr/>
    </dgm:pt>
    <dgm:pt modelId="{09F6C8B1-7595-4799-BE82-61DF0B13BB40}" type="pres">
      <dgm:prSet presAssocID="{29715DBD-5D6F-422E-8988-D0AEADF7BE23}" presName="level" presStyleLbl="node1" presStyleIdx="0" presStyleCnt="4" custScaleX="10084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FE715-BA45-4057-9017-2DD223D2361E}" type="pres">
      <dgm:prSet presAssocID="{29715DBD-5D6F-422E-8988-D0AEADF7BE23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23CE57-97B5-4750-9054-7E2FED04F9F8}" type="pres">
      <dgm:prSet presAssocID="{BC50D5BB-4CCC-42E8-B029-DF58FFD77E5A}" presName="Name8" presStyleCnt="0"/>
      <dgm:spPr/>
    </dgm:pt>
    <dgm:pt modelId="{2610F08C-0689-4376-918A-8716921908C1}" type="pres">
      <dgm:prSet presAssocID="{BC50D5BB-4CCC-42E8-B029-DF58FFD77E5A}" presName="level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C48DFE-9F22-4BA2-8A82-9791CA765544}" type="pres">
      <dgm:prSet presAssocID="{BC50D5BB-4CCC-42E8-B029-DF58FFD77E5A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629F24-B861-47BE-B28D-09F09C8D8FB5}" type="pres">
      <dgm:prSet presAssocID="{F2E97A9C-A831-43CA-963C-A890AF8D47A3}" presName="Name8" presStyleCnt="0"/>
      <dgm:spPr/>
    </dgm:pt>
    <dgm:pt modelId="{0C8EFDA9-BEE9-4742-8457-0A2E6F8C02D7}" type="pres">
      <dgm:prSet presAssocID="{F2E97A9C-A831-43CA-963C-A890AF8D47A3}" presName="level" presStyleLbl="node1" presStyleIdx="2" presStyleCnt="4" custLinFactNeighborX="-667" custLinFactNeighborY="-472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3256B7-65C8-4E10-9F34-9F0FF3C9B92C}" type="pres">
      <dgm:prSet presAssocID="{F2E97A9C-A831-43CA-963C-A890AF8D47A3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8BFCC7-CF47-441D-90B5-587BEF8F0855}" type="pres">
      <dgm:prSet presAssocID="{749ACD44-5A4B-4FEC-A0B8-6B7219ABF88E}" presName="Name8" presStyleCnt="0"/>
      <dgm:spPr/>
    </dgm:pt>
    <dgm:pt modelId="{468FE05F-123A-4FFA-B08B-F0DE4F3EB081}" type="pres">
      <dgm:prSet presAssocID="{749ACD44-5A4B-4FEC-A0B8-6B7219ABF88E}" presName="level" presStyleLbl="node1" presStyleIdx="3" presStyleCnt="4" custLinFactNeighborY="-708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1A9BB4-33C6-4C01-887F-5D2D97658B26}" type="pres">
      <dgm:prSet presAssocID="{749ACD44-5A4B-4FEC-A0B8-6B7219ABF88E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F314B9-0D29-4250-BD03-D304534F6AED}" type="presOf" srcId="{BC50D5BB-4CCC-42E8-B029-DF58FFD77E5A}" destId="{2610F08C-0689-4376-918A-8716921908C1}" srcOrd="0" destOrd="0" presId="urn:microsoft.com/office/officeart/2005/8/layout/pyramid1"/>
    <dgm:cxn modelId="{44DE2D80-EFFA-40A0-B124-F3CCBED5061D}" type="presOf" srcId="{29715DBD-5D6F-422E-8988-D0AEADF7BE23}" destId="{BD9FE715-BA45-4057-9017-2DD223D2361E}" srcOrd="1" destOrd="0" presId="urn:microsoft.com/office/officeart/2005/8/layout/pyramid1"/>
    <dgm:cxn modelId="{1AA7BCB2-9F37-45B4-8AD3-7CF5304A9F27}" type="presOf" srcId="{F15F6512-4581-4AFD-A739-8FEDBD918A39}" destId="{81625A98-56B3-40E1-B21B-AC7CD9E76256}" srcOrd="0" destOrd="0" presId="urn:microsoft.com/office/officeart/2005/8/layout/pyramid1"/>
    <dgm:cxn modelId="{B2C9B8F5-D235-464D-879F-7FAE28C7E479}" srcId="{F15F6512-4581-4AFD-A739-8FEDBD918A39}" destId="{29715DBD-5D6F-422E-8988-D0AEADF7BE23}" srcOrd="0" destOrd="0" parTransId="{0F1A8F76-5E17-458A-93D4-BD4319436D5C}" sibTransId="{346D45E0-96E5-481D-8719-A97A9CF45F9D}"/>
    <dgm:cxn modelId="{DAB583C6-5B59-4A74-8E47-65941AE2EF73}" type="presOf" srcId="{749ACD44-5A4B-4FEC-A0B8-6B7219ABF88E}" destId="{161A9BB4-33C6-4C01-887F-5D2D97658B26}" srcOrd="1" destOrd="0" presId="urn:microsoft.com/office/officeart/2005/8/layout/pyramid1"/>
    <dgm:cxn modelId="{76BDB7A5-9324-412B-9DF0-1FDA85443F9D}" type="presOf" srcId="{F2E97A9C-A831-43CA-963C-A890AF8D47A3}" destId="{473256B7-65C8-4E10-9F34-9F0FF3C9B92C}" srcOrd="1" destOrd="0" presId="urn:microsoft.com/office/officeart/2005/8/layout/pyramid1"/>
    <dgm:cxn modelId="{933E4DB0-A6D1-4AA4-BF15-32F0DEA48724}" type="presOf" srcId="{F2E97A9C-A831-43CA-963C-A890AF8D47A3}" destId="{0C8EFDA9-BEE9-4742-8457-0A2E6F8C02D7}" srcOrd="0" destOrd="0" presId="urn:microsoft.com/office/officeart/2005/8/layout/pyramid1"/>
    <dgm:cxn modelId="{319B3A87-382C-427A-9D9A-69D72C39AC9E}" srcId="{F15F6512-4581-4AFD-A739-8FEDBD918A39}" destId="{749ACD44-5A4B-4FEC-A0B8-6B7219ABF88E}" srcOrd="3" destOrd="0" parTransId="{1F8041C5-DB1F-4C6D-8030-F9D1DD83DE79}" sibTransId="{E8108D16-9046-4BAE-A378-71B632CF690D}"/>
    <dgm:cxn modelId="{032BE9CD-9989-490F-B037-E6CFB9C74FCE}" type="presOf" srcId="{749ACD44-5A4B-4FEC-A0B8-6B7219ABF88E}" destId="{468FE05F-123A-4FFA-B08B-F0DE4F3EB081}" srcOrd="0" destOrd="0" presId="urn:microsoft.com/office/officeart/2005/8/layout/pyramid1"/>
    <dgm:cxn modelId="{7368FB63-6217-48EB-BF44-6677CE8439B7}" type="presOf" srcId="{29715DBD-5D6F-422E-8988-D0AEADF7BE23}" destId="{09F6C8B1-7595-4799-BE82-61DF0B13BB40}" srcOrd="0" destOrd="0" presId="urn:microsoft.com/office/officeart/2005/8/layout/pyramid1"/>
    <dgm:cxn modelId="{5F9DE783-EF20-4592-B48A-0BF70504C24E}" srcId="{F15F6512-4581-4AFD-A739-8FEDBD918A39}" destId="{F2E97A9C-A831-43CA-963C-A890AF8D47A3}" srcOrd="2" destOrd="0" parTransId="{13603BB2-EB91-4D84-9772-C813EE218326}" sibTransId="{1EC7CC3B-64F3-4E99-9979-C52492980B96}"/>
    <dgm:cxn modelId="{19D280C6-A9E5-4540-8BD4-D4559E243465}" type="presOf" srcId="{BC50D5BB-4CCC-42E8-B029-DF58FFD77E5A}" destId="{9CC48DFE-9F22-4BA2-8A82-9791CA765544}" srcOrd="1" destOrd="0" presId="urn:microsoft.com/office/officeart/2005/8/layout/pyramid1"/>
    <dgm:cxn modelId="{4F59A94B-BE92-4C56-8A01-ACCBB7B63626}" srcId="{F15F6512-4581-4AFD-A739-8FEDBD918A39}" destId="{BC50D5BB-4CCC-42E8-B029-DF58FFD77E5A}" srcOrd="1" destOrd="0" parTransId="{2239A102-D9AE-4FB7-AD20-F3345170B3C9}" sibTransId="{32B6D155-D2D4-4DD9-B826-8F04B3FE1981}"/>
    <dgm:cxn modelId="{9AFD76E1-FA6A-4A54-8B4B-E1D826643730}" type="presParOf" srcId="{81625A98-56B3-40E1-B21B-AC7CD9E76256}" destId="{F1DFF38D-734F-4525-A2D4-1680C455F606}" srcOrd="0" destOrd="0" presId="urn:microsoft.com/office/officeart/2005/8/layout/pyramid1"/>
    <dgm:cxn modelId="{EE80CEF1-B408-4CDE-B11B-6F13ABC0213F}" type="presParOf" srcId="{F1DFF38D-734F-4525-A2D4-1680C455F606}" destId="{09F6C8B1-7595-4799-BE82-61DF0B13BB40}" srcOrd="0" destOrd="0" presId="urn:microsoft.com/office/officeart/2005/8/layout/pyramid1"/>
    <dgm:cxn modelId="{C110F8F9-6DCB-47D8-93C2-7AEDE68F6BB3}" type="presParOf" srcId="{F1DFF38D-734F-4525-A2D4-1680C455F606}" destId="{BD9FE715-BA45-4057-9017-2DD223D2361E}" srcOrd="1" destOrd="0" presId="urn:microsoft.com/office/officeart/2005/8/layout/pyramid1"/>
    <dgm:cxn modelId="{615E3388-4062-4DEB-9B82-105CB5DBA8D6}" type="presParOf" srcId="{81625A98-56B3-40E1-B21B-AC7CD9E76256}" destId="{DB23CE57-97B5-4750-9054-7E2FED04F9F8}" srcOrd="1" destOrd="0" presId="urn:microsoft.com/office/officeart/2005/8/layout/pyramid1"/>
    <dgm:cxn modelId="{41E147C6-45A9-4425-A65B-4C4BE1AC5EE6}" type="presParOf" srcId="{DB23CE57-97B5-4750-9054-7E2FED04F9F8}" destId="{2610F08C-0689-4376-918A-8716921908C1}" srcOrd="0" destOrd="0" presId="urn:microsoft.com/office/officeart/2005/8/layout/pyramid1"/>
    <dgm:cxn modelId="{C3DED6E8-396C-497F-A9D3-26A3C67570B6}" type="presParOf" srcId="{DB23CE57-97B5-4750-9054-7E2FED04F9F8}" destId="{9CC48DFE-9F22-4BA2-8A82-9791CA765544}" srcOrd="1" destOrd="0" presId="urn:microsoft.com/office/officeart/2005/8/layout/pyramid1"/>
    <dgm:cxn modelId="{177E7668-2D1F-42A8-AF50-B7E97FF22EE4}" type="presParOf" srcId="{81625A98-56B3-40E1-B21B-AC7CD9E76256}" destId="{C3629F24-B861-47BE-B28D-09F09C8D8FB5}" srcOrd="2" destOrd="0" presId="urn:microsoft.com/office/officeart/2005/8/layout/pyramid1"/>
    <dgm:cxn modelId="{926E5CDE-A665-43EC-8717-AE32F357937E}" type="presParOf" srcId="{C3629F24-B861-47BE-B28D-09F09C8D8FB5}" destId="{0C8EFDA9-BEE9-4742-8457-0A2E6F8C02D7}" srcOrd="0" destOrd="0" presId="urn:microsoft.com/office/officeart/2005/8/layout/pyramid1"/>
    <dgm:cxn modelId="{328A31E4-B775-49FB-B6FB-5AC375E010E3}" type="presParOf" srcId="{C3629F24-B861-47BE-B28D-09F09C8D8FB5}" destId="{473256B7-65C8-4E10-9F34-9F0FF3C9B92C}" srcOrd="1" destOrd="0" presId="urn:microsoft.com/office/officeart/2005/8/layout/pyramid1"/>
    <dgm:cxn modelId="{B11E50D7-1D41-42F1-A494-64F2B08EA197}" type="presParOf" srcId="{81625A98-56B3-40E1-B21B-AC7CD9E76256}" destId="{068BFCC7-CF47-441D-90B5-587BEF8F0855}" srcOrd="3" destOrd="0" presId="urn:microsoft.com/office/officeart/2005/8/layout/pyramid1"/>
    <dgm:cxn modelId="{C28721F0-326D-4294-B49B-AD023B680CD9}" type="presParOf" srcId="{068BFCC7-CF47-441D-90B5-587BEF8F0855}" destId="{468FE05F-123A-4FFA-B08B-F0DE4F3EB081}" srcOrd="0" destOrd="0" presId="urn:microsoft.com/office/officeart/2005/8/layout/pyramid1"/>
    <dgm:cxn modelId="{E51A89AF-0086-4B24-8732-807D905C2FB4}" type="presParOf" srcId="{068BFCC7-CF47-441D-90B5-587BEF8F0855}" destId="{161A9BB4-33C6-4C01-887F-5D2D97658B26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9F6C8B1-7595-4799-BE82-61DF0B13BB40}">
      <dsp:nvSpPr>
        <dsp:cNvPr id="0" name=""/>
        <dsp:cNvSpPr/>
      </dsp:nvSpPr>
      <dsp:spPr>
        <a:xfrm>
          <a:off x="3339222" y="0"/>
          <a:ext cx="2251241" cy="1024334"/>
        </a:xfrm>
        <a:prstGeom prst="trapezoid">
          <a:avLst>
            <a:gd name="adj" fmla="val 1089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latin typeface="Arial" pitchFamily="34" charset="0"/>
              <a:cs typeface="Arial" pitchFamily="34" charset="0"/>
            </a:rPr>
            <a:t>Nejvyšší soud ČR</a:t>
          </a:r>
          <a:endParaRPr lang="cs-CZ" sz="2800" kern="1200" dirty="0">
            <a:latin typeface="Arial" pitchFamily="34" charset="0"/>
            <a:cs typeface="Arial" pitchFamily="34" charset="0"/>
          </a:endParaRPr>
        </a:p>
      </dsp:txBody>
      <dsp:txXfrm>
        <a:off x="3339222" y="0"/>
        <a:ext cx="2251241" cy="1024334"/>
      </dsp:txXfrm>
    </dsp:sp>
    <dsp:sp modelId="{2610F08C-0689-4376-918A-8716921908C1}">
      <dsp:nvSpPr>
        <dsp:cNvPr id="0" name=""/>
        <dsp:cNvSpPr/>
      </dsp:nvSpPr>
      <dsp:spPr>
        <a:xfrm>
          <a:off x="2232421" y="1024334"/>
          <a:ext cx="4464843" cy="1024334"/>
        </a:xfrm>
        <a:prstGeom prst="trapezoid">
          <a:avLst>
            <a:gd name="adj" fmla="val 1089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latin typeface="Arial" pitchFamily="34" charset="0"/>
              <a:cs typeface="Arial" pitchFamily="34" charset="0"/>
            </a:rPr>
            <a:t>Vrchní soudy</a:t>
          </a:r>
          <a:endParaRPr lang="cs-CZ" sz="2800" kern="1200" dirty="0">
            <a:latin typeface="Arial" pitchFamily="34" charset="0"/>
            <a:cs typeface="Arial" pitchFamily="34" charset="0"/>
          </a:endParaRPr>
        </a:p>
      </dsp:txBody>
      <dsp:txXfrm>
        <a:off x="3013769" y="1024334"/>
        <a:ext cx="2902148" cy="1024334"/>
      </dsp:txXfrm>
    </dsp:sp>
    <dsp:sp modelId="{0C8EFDA9-BEE9-4742-8457-0A2E6F8C02D7}">
      <dsp:nvSpPr>
        <dsp:cNvPr id="0" name=""/>
        <dsp:cNvSpPr/>
      </dsp:nvSpPr>
      <dsp:spPr>
        <a:xfrm>
          <a:off x="1071540" y="2000258"/>
          <a:ext cx="6697265" cy="1024334"/>
        </a:xfrm>
        <a:prstGeom prst="trapezoid">
          <a:avLst>
            <a:gd name="adj" fmla="val 1089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latin typeface="Arial" pitchFamily="34" charset="0"/>
              <a:cs typeface="Arial" pitchFamily="34" charset="0"/>
            </a:rPr>
            <a:t>Krajské soudy</a:t>
          </a:r>
          <a:endParaRPr lang="cs-CZ" sz="2800" kern="1200" dirty="0">
            <a:latin typeface="Arial" pitchFamily="34" charset="0"/>
            <a:cs typeface="Arial" pitchFamily="34" charset="0"/>
          </a:endParaRPr>
        </a:p>
      </dsp:txBody>
      <dsp:txXfrm>
        <a:off x="2243561" y="2000258"/>
        <a:ext cx="4353222" cy="1024334"/>
      </dsp:txXfrm>
    </dsp:sp>
    <dsp:sp modelId="{468FE05F-123A-4FFA-B08B-F0DE4F3EB081}">
      <dsp:nvSpPr>
        <dsp:cNvPr id="0" name=""/>
        <dsp:cNvSpPr/>
      </dsp:nvSpPr>
      <dsp:spPr>
        <a:xfrm>
          <a:off x="0" y="3000387"/>
          <a:ext cx="8929687" cy="1024334"/>
        </a:xfrm>
        <a:prstGeom prst="trapezoid">
          <a:avLst>
            <a:gd name="adj" fmla="val 1089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latin typeface="Arial" pitchFamily="34" charset="0"/>
              <a:cs typeface="Arial" pitchFamily="34" charset="0"/>
            </a:rPr>
            <a:t>Okresní soudy</a:t>
          </a:r>
          <a:endParaRPr lang="cs-CZ" sz="2800" kern="1200" dirty="0">
            <a:latin typeface="Arial" pitchFamily="34" charset="0"/>
            <a:cs typeface="Arial" pitchFamily="34" charset="0"/>
          </a:endParaRPr>
        </a:p>
      </dsp:txBody>
      <dsp:txXfrm>
        <a:off x="1562695" y="3000387"/>
        <a:ext cx="5804296" cy="10243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B15DC-A736-4FD0-87FC-848A40597183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FA970-B52F-4CBD-BBD8-9B5AC797C1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7CC24-98E3-49E4-972D-6E6D95C58189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3A13B-54C6-47C3-B264-14A50F887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98A92-9F47-4C2F-AEE6-94F8815B16A5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95EE-30D6-4843-AC4A-030589EC3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75EAF3-BF4C-4E45-9F32-2A38668409D7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7CC07-3A67-45C7-A7BA-14E2FE45A2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960EE-45CB-42C8-826B-B483026BD35D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F4D87-1FD0-48EB-9C1F-DE54EB5C0F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F29D5-A57B-4551-B8BE-A430A75B81C7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85B82-9AF6-4AD4-A3C2-41E7D847BB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CD1ED-78AE-46CD-A681-C3053643788A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01218-5123-47FB-80D0-4E1743F19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1EF24-9FC2-4A1E-8D3F-6F0767533283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435C8-03F2-4C63-B3A6-87D8BB824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B833D-F909-4FF5-A170-2D2BF824800E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0E324-0E39-4256-94FC-E6548D9B7A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D17D0-182A-425B-9513-F7C048608C0B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B6252-DE54-4C61-9C74-90C0B07AB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FD836-ABBD-4DED-9130-B0B3530F67BB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F7565-C5F7-4A3F-A951-13CF63858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9892E9-9F17-4536-8EE2-84607DD9708C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9BC88EE-81D1-414B-91B3-FDC262237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Ing. Jana Kadlecová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VY_32_INOVACE_9_CLOVEK_A_PRAVO_05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Soustava 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soudů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Člověk a právo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3. ročník, Ekonomické lyceum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únor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Soustava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soudů, úloha soudů, základní charakteristika.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Soustava soudů, základní principy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500306"/>
            <a:ext cx="8929718" cy="4097344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Ústavní soud – zvláštní postavení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Soudy civilní - občanské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Soudy trestní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Soudy správní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Ochrana práv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Svobodný přístup k soudu</a:t>
            </a:r>
          </a:p>
          <a:p>
            <a:pPr marL="822960" lvl="1" indent="-45720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Nezávislost soudů</a:t>
            </a:r>
          </a:p>
          <a:p>
            <a:pPr marL="822960" lvl="1" indent="-45720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Nikdo nesmí být odňat svému zákonnému soudci</a:t>
            </a:r>
          </a:p>
          <a:p>
            <a:pPr marL="822960" lvl="1" indent="-45720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Rozhodování senátem a samosoudcem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Soustava soudů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14313" y="2500313"/>
          <a:ext cx="8929687" cy="4097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 advTm="14000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9F6C8B1-7595-4799-BE82-61DF0B13BB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09F6C8B1-7595-4799-BE82-61DF0B13BB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09F6C8B1-7595-4799-BE82-61DF0B13BB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610F08C-0689-4376-918A-8716921908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2610F08C-0689-4376-918A-8716921908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2610F08C-0689-4376-918A-8716921908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C8EFDA9-BEE9-4742-8457-0A2E6F8C02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0C8EFDA9-BEE9-4742-8457-0A2E6F8C02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0C8EFDA9-BEE9-4742-8457-0A2E6F8C02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8FE05F-123A-4FFA-B08B-F0DE4F3EB0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468FE05F-123A-4FFA-B08B-F0DE4F3EB0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468FE05F-123A-4FFA-B08B-F0DE4F3EB0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Soudní řízení</a:t>
            </a:r>
            <a:endParaRPr lang="cs-CZ" sz="54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71744"/>
            <a:ext cx="9144000" cy="4025906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Občanské soudní řízení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(civilní řízení)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soudy rozhodují o právech a povinnostech osob  v občanském, pracovním právu (upravuje občanský soudní řád),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přímé řešení sporu o právu jeho rozhodnutím,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stát má pouze funkci řešení právního konfliktu (vystupuje zde jako nezávislý třetí subjekt).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Trestní řízení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soud vydává rozhodnutí o trestu a vině;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stát tak plní funkci nejen řešení právních konfliktů, ale i ochrany společnosti proti kriminalitě.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Správní soudní řízení</a:t>
            </a:r>
            <a:r>
              <a:rPr lang="cs-CZ" sz="5400" b="1" dirty="0" smtClean="0">
                <a:latin typeface="Arial" charset="0"/>
                <a:cs typeface="Arial" charset="0"/>
              </a:rPr>
              <a:t>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71744"/>
            <a:ext cx="9144000" cy="4286256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Správní soudní řízení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zrušení nezákonných právních aktů;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rozhoduje o žalobách osob, které se domáhají ochrany před nezákonným rozhodnutím nebo postupem orgánu veřejné moci;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zrušení nezákonných správních aktů.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Nejvyšší správní soud dále rozhoduje ve věcech volebních, ve věcech rozpuštění politických stran a politických hnutí, pozastavení nebo znovuobnovení jejich činnosti.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http://www.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nssoud.cz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Okresní soudy</a:t>
            </a:r>
            <a:endParaRPr lang="cs-CZ" sz="54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71744"/>
            <a:ext cx="9144000" cy="4286256"/>
          </a:xfrm>
        </p:spPr>
        <p:txBody>
          <a:bodyPr rtlCol="0">
            <a:normAutofit lnSpcReduction="10000"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Řízení prvního stupně ve věcech trestních i civilních.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Činnosti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Provádí soudní řízení v prvním stupni ve věcech trestních, občanskoprávních, exekučních, dědických, věcech opatrovnictví.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Přijímá žádosti o informace podle zákona č.106/1999 Sb., o svobodném přístupu k informacím, v podmínkách resortu Ministerstva spravedlnosti.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Řízení probíhá: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senátem, (složený z 1 soudce a 2 přísedících u trestního řízení)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ostatních případech samosoudcem.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Krajské soudy</a:t>
            </a:r>
            <a:endParaRPr lang="cs-CZ" sz="54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71744"/>
            <a:ext cx="9144000" cy="4286256"/>
          </a:xfrm>
        </p:spPr>
        <p:txBody>
          <a:bodyPr rtlCol="0"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Pokud v prvním stupni rozhodoval okresní soud, rozhoduje v druhém stupni.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prvním stupni (např. ve věcech ochrany osobnosti a ochrany proti uveřejňování informací, o nárocích vycházejících z autorského zákona).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Řízení probíhá: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ve 2.stupni řízení senátem, (senát složený ze 3 soudců);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trestním řízení, (senát složený z 1 soudce a 2 přísedících);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civilní řízení (samosoudce).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Vrchní soudy</a:t>
            </a:r>
            <a:endParaRPr lang="cs-CZ" sz="54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71744"/>
            <a:ext cx="9144000" cy="4286256"/>
          </a:xfrm>
        </p:spPr>
        <p:txBody>
          <a:bodyPr rtlCol="0"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Sídlo v Praze a v Olomouci.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Předseda soudu, místopředsedové soudu, předsedové senátů a další soudci.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Rozhodují v senátech (předseda senátu, dva soudci).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Přezkoumávají zákonnost rozhodnutí jiných orgánů,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zaujímají stanoviska k výkladům zákonů a jiných právních předpisů,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rozhodují o řádných a mimořádných opravných prostředcích v případech stanovených zákony o řízení před soudy.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143108" y="836613"/>
            <a:ext cx="650085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Nejvyšší soud ČR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71744"/>
            <a:ext cx="9144000" cy="4286256"/>
          </a:xfrm>
        </p:spPr>
        <p:txBody>
          <a:bodyPr rtlCol="0">
            <a:normAutofit lnSpcReduction="10000"/>
          </a:bodyPr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Sídlo v Brně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 trestním řízení zajišťuje jednotu a zákonnost rozhodování: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 mimořádných opravných prostředcích,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 jiných právních případech stanovených právním předpisem.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Předseda soudu, místopředseda soudu, předsedové kolegií, předsedové senátů a další soudci.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Trestní kolegium, občanskoprávní a obchodní kolegium – podle úseku své činnosti.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Velké senáty kolegií (9)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Soudcovská rada – poradní orgán (volený na 5 let).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ru-RU" dirty="0" smtClean="0">
                <a:latin typeface="Arial" pitchFamily="34" charset="0"/>
                <a:cs typeface="Arial" pitchFamily="34" charset="0"/>
              </a:rPr>
              <a:t>Prameny a literatura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144000" cy="4076700"/>
          </a:xfrm>
        </p:spPr>
        <p:txBody>
          <a:bodyPr rtlCol="0">
            <a:normAutofit fontScale="92500" lnSpcReduction="10000"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Občanský soudní řád 2013 (zákon č. 99/1963 Sb.) ve znění pozdějších předpisů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RYSKA, Radovan a Monika PUŠKINOVÁ. 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Právo pro střední školy: podle nového občanského zákoníku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7., V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nakl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Eduko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1.,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přeprac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Praha: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Eduko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2012, 86 s. ISBN 978-80-87204-57-3.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www.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soud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.cz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www.justice.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cz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škola školských zařízení. Jakékoliv další využití podléhá autorskému zákonu.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1318</TotalTime>
  <Words>558</Words>
  <Application>Microsoft Office PowerPoint</Application>
  <PresentationFormat>Předvádění na obrazovce (4:3)</PresentationFormat>
  <Paragraphs>84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Obchodní akademie, Střední odborná škola  a Jazyková škola s právem státní jazykové zkoušky,  Hradec Králové</vt:lpstr>
      <vt:lpstr>Soustava soudů, základní principy </vt:lpstr>
      <vt:lpstr>Soustava soudů</vt:lpstr>
      <vt:lpstr>Soudní řízení</vt:lpstr>
      <vt:lpstr>Správní soudní řízení  </vt:lpstr>
      <vt:lpstr>Okresní soudy</vt:lpstr>
      <vt:lpstr>Krajské soudy</vt:lpstr>
      <vt:lpstr>Vrchní soudy</vt:lpstr>
      <vt:lpstr>Nejvyšší soud ČR</vt:lpstr>
      <vt:lpstr>Prameny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38</cp:revision>
  <dcterms:created xsi:type="dcterms:W3CDTF">2012-11-30T22:17:21Z</dcterms:created>
  <dcterms:modified xsi:type="dcterms:W3CDTF">2014-05-23T18:48:24Z</dcterms:modified>
</cp:coreProperties>
</file>