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3" r:id="rId3"/>
    <p:sldId id="274" r:id="rId4"/>
    <p:sldId id="259" r:id="rId5"/>
    <p:sldId id="275" r:id="rId6"/>
    <p:sldId id="260" r:id="rId7"/>
    <p:sldId id="277" r:id="rId8"/>
    <p:sldId id="278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clrMru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34" autoAdjust="0"/>
    <p:restoredTop sz="94660"/>
  </p:normalViewPr>
  <p:slideViewPr>
    <p:cSldViewPr>
      <p:cViewPr>
        <p:scale>
          <a:sx n="70" d="100"/>
          <a:sy n="70" d="100"/>
        </p:scale>
        <p:origin x="-9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VY_32_INOVACE_9_CLOVEK_A_PRAVO_07</a:t>
                      </a:r>
                    </a:p>
                    <a:p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Spoluvlastnictví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Obecná ustanovení spoluvlastnictví, spoluvlastnický podíl, správa společné věci, zrušení spoluvlastnictví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Spoluvlastnictví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714620"/>
            <a:ext cx="8929718" cy="388303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 byste charakterizovali spoluvlastnictví?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 může vzniknout?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Výhody x nevýhody spoluvlastnictví proti vlastnictví?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Jakým způsoben se řeší užívání společné věci?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 vystupují spoluvlastníci navenek vůči okolí?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Když bych chtěl zrušit svůj spoluvlastnický podíl, mohu svůj podíl prodat, přenechat komu chci a kdykoliv?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Spoluvlastnictví, obecná ustanovení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715436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282" y="2571744"/>
            <a:ext cx="8715436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Osoby, jimž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náleží vlastnické právo k věci společně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jsou spoluvlastníky.</a:t>
            </a:r>
          </a:p>
          <a:p>
            <a:r>
              <a:rPr lang="cs-CZ" sz="2400" dirty="0" smtClean="0"/>
              <a:t>Vzhledem k věci jako celku, se spoluvlastníci považují za jedinou osobu a </a:t>
            </a:r>
            <a:r>
              <a:rPr lang="cs-CZ" sz="2400" b="1" dirty="0" smtClean="0"/>
              <a:t>nakládají s věcí jako jediná osoba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Každý spoluvlastník </a:t>
            </a:r>
            <a:r>
              <a:rPr lang="cs-CZ" sz="2400" b="1" dirty="0" smtClean="0"/>
              <a:t>má právo k celé věci</a:t>
            </a:r>
            <a:r>
              <a:rPr lang="cs-CZ" sz="2400" dirty="0" smtClean="0"/>
              <a:t>. Toto právo je omezeno stejným právem každého dalšího spoluvlastníka.</a:t>
            </a:r>
          </a:p>
          <a:p>
            <a:r>
              <a:rPr lang="cs-CZ" sz="2400" b="1" dirty="0" smtClean="0"/>
              <a:t>Spoluvlastníku náleží vyúčtování</a:t>
            </a:r>
            <a:r>
              <a:rPr lang="cs-CZ" sz="2400" dirty="0" smtClean="0"/>
              <a:t>, jak bylo se společnou věcí nakládáno, i podíl z plodů a užitků ze společné věci.</a:t>
            </a:r>
          </a:p>
          <a:p>
            <a:r>
              <a:rPr lang="cs-CZ" sz="2400" b="1" dirty="0" smtClean="0"/>
              <a:t>Plody a užitky </a:t>
            </a:r>
            <a:r>
              <a:rPr lang="cs-CZ" sz="2400" dirty="0" smtClean="0"/>
              <a:t>ze společné věci se </a:t>
            </a:r>
            <a:r>
              <a:rPr lang="cs-CZ" sz="2400" b="1" dirty="0" smtClean="0"/>
              <a:t>dělí podle poměru podílů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Co nelze rozdělit – dělí se dohodou, prodejem.</a:t>
            </a:r>
          </a:p>
          <a:p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Spoluvlastnický podíl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28625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ze spoluvlastníků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úplným vlastníkem svého podílu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Podíl vyjadřuje míru účasti každého spoluvlastníka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právech a povinnostech ze spoluvlastnictví věci. 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Podíly jsou stejné, pokud není dohodnuto něco jiného.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Spoluvlastník může se svým podílem nakládat podle své vůle.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Při převodu podílu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ostatní spoluvlastníci k podílu po dobu 6 měsíců ode dne vzniku spoluvlastnictví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předkupní právo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(vyjma při převodu jinému spoluvlastníku, manželu, sourozenci, příbuznému v řadě přímé), tj.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právo vykoupit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poměrně podle velikosti podílů.</a:t>
            </a:r>
            <a:endParaRPr lang="cs-CZ" sz="24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Správa společné věci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71744"/>
            <a:ext cx="8929718" cy="4286256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Každý ze spoluvlastníků je oprávněn k účasti na správě společné věci.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rozhodování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o společné věci se hlasy spoluvlastníků počítají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podle velikosti jejich podílů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 právního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jednání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týkajícího se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společné věci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jsou všichni spoluvlastníci oprávněni a povinni </a:t>
            </a:r>
            <a:r>
              <a:rPr lang="cs-CZ" sz="26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společně a nerozdílně.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 běžné správě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věci rozhodují spoluvlastníci většinou hlasů.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 rozhodnutí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 významné záležitosti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týkající se věci, (změně jejího účelu, zřízení zástavního práva) je třeba alespoň dvoutřetinové většiny hlasů spoluvlastníků.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Nedosáhne-li se této většiny, rozhodne pak soud.  </a:t>
            </a:r>
            <a:endParaRPr lang="cs-CZ" sz="26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Zrušení spoluvlastnictví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Nikdo nemůže být nucen ve spoluvlastnictví setrvat.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ze spoluvlastníků může kdykoli žádat o své oddělení nebo o zrušení spoluvlastnictví. Nesmí tak ale žádat v nevhodnou dobu nebo jen k újmě některého ze spoluvlastníků. 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Zrušení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dohodou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soudním rozhodnutím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Jedná-li se o společnou věc, která má jako celek sloužit k určitému účelu, není její rozdělení možné.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Zrušení spoluvlastnictví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857784"/>
          </a:xfrm>
        </p:spPr>
        <p:txBody>
          <a:bodyPr rtlCol="0"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Dohoda o zrušení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spoluvlastnictví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musí obsahovat ujednání o způsobu vypořádání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písemná forma – nemovitá věc, závod.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Způsob vypořádání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rozdělením společné věci, jejím prodejem z volné ruky,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prodejem ve veřejné dražbě s rozdělením výtěžku,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převedením vlastnického práva jednomu nebo více spoluvlastníkům s vyplacením ostatních.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Zrušení spoluvlastnictví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857784"/>
          </a:xfrm>
        </p:spPr>
        <p:txBody>
          <a:bodyPr rtlCol="0"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Soudní rozhodnutí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nedohodnou-li se spoluvlastníci,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určí i způsob vypořádání spoluvlastníků,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zřízení služebnosti nebo jiného věcného práva,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přikáže za přiměřenou náhradu jednomu nebo více spoluvlastníkům.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Potvrzení o vypořádání.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Vypořádání nemovitosti – zápis do veřejného rejstříku.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Věcné břemeno trvá.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1697</TotalTime>
  <Words>575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a Jazyková škola s právem státní jazykové zkoušky,  Hradec Králové</vt:lpstr>
      <vt:lpstr>Spoluvlastnictví</vt:lpstr>
      <vt:lpstr>Spoluvlastnictví, obecná ustanovení</vt:lpstr>
      <vt:lpstr>Spoluvlastnický podíl</vt:lpstr>
      <vt:lpstr>Správa společné věci</vt:lpstr>
      <vt:lpstr>Zrušení spoluvlastnictví</vt:lpstr>
      <vt:lpstr>Zrušení spoluvlastnictví</vt:lpstr>
      <vt:lpstr>Zrušení spoluvlastnictví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61</cp:revision>
  <dcterms:created xsi:type="dcterms:W3CDTF">2012-11-30T22:17:21Z</dcterms:created>
  <dcterms:modified xsi:type="dcterms:W3CDTF">2014-05-23T18:48:02Z</dcterms:modified>
</cp:coreProperties>
</file>