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87" r:id="rId4"/>
    <p:sldId id="280" r:id="rId5"/>
    <p:sldId id="281" r:id="rId6"/>
    <p:sldId id="282" r:id="rId7"/>
    <p:sldId id="283" r:id="rId8"/>
    <p:sldId id="285" r:id="rId9"/>
    <p:sldId id="286" r:id="rId10"/>
    <p:sldId id="27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82B0"/>
    <a:srgbClr val="009ED6"/>
    <a:srgbClr val="000000"/>
    <a:srgbClr val="990033"/>
    <a:srgbClr val="478C0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8939" autoAdjust="0"/>
    <p:restoredTop sz="94660"/>
  </p:normalViewPr>
  <p:slideViewPr>
    <p:cSldViewPr>
      <p:cViewPr>
        <p:scale>
          <a:sx n="80" d="100"/>
          <a:sy n="80" d="100"/>
        </p:scale>
        <p:origin x="-1242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52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2414482"/>
              </p:ext>
            </p:extLst>
          </p:nvPr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VY_32_INOVACE_9_CLOVEK_A_PRAVO_09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Dědění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duben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pojmy, způsoby dědění,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odkazovník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dědická nezpůsobilost, vzdání, zřeknutí a odmítnutí dědictví, vydědění.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Dědické právo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492896"/>
            <a:ext cx="8929718" cy="436510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souhrn právních norem, které upravují přechod majetku zemřelého na jeho právní nástupce (dědice).        </a:t>
            </a:r>
          </a:p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Víme, kdo může dědit?  Zda fyzické nebo právnické osoby?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Jakým způsobem se dědí?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Co znamená, když rodiče dětem říkají : „Já tě vydědím!“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Můžeme zdědit i dluhy a dostat se nepříjemné situace, tj. stát se dlužníkem po zůstaviteli? Lze tomu předejít?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Základní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492896"/>
            <a:ext cx="8929718" cy="436510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Dědické právo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právo na pozůstalost nebo na poměrný podíl z ní.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Pozůstalost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tvoří celé jmění zůstavitele (i dluhy), kromě práv a povinností vázaných výlučně na jeho osobu, ledaže byly jako dluh uznány nebo uplatněny u orgánu veřejné moci.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Dědic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osoba, které náleží dědické právo. 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Dědictví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je pozůstalost ve vztahu 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dědici.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Způsoby dědění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základě dědické smlouvy,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 závěti,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 zákona.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Tyto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způsoby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důvody)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mohou působit i vedle sebe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Vznik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smrtí zůstavitele.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Kdo zemře před zůstavitelem, nebo současně s ním, nedědí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Dědického práva, které má 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teprve vzniknout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se lze 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jen zříci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; nelze je převést ani s ním jinak naložit.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err="1" smtClean="0">
                <a:latin typeface="Arial" charset="0"/>
                <a:cs typeface="Arial" charset="0"/>
              </a:rPr>
              <a:t>Odkazovník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 dědicem.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Neodpovídá za zůstavitelovy dluhy.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Odkazem se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odkazovníku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zřizuje pohledávka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vydání určité věci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 několika věcí určitého druhu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zřízení určitého práva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Za dědice nebo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odkazovníka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lze povolat i právnickou osobu, která má teprve vzniknout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Musí vzniknout do jednoho roku od smrti zůstavitele.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333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Dědická nezpůsobilost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Co rozumíme dědickou nezpůsobilostí?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Vyloučení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 dědického práva.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Koho lze vyloučit?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kdo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dopustil činu povahy úmyslného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trestného činu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proti zůstaviteli, jeho předku, potomku nebo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manželu,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zavrženíhodného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činu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proti zůstavitelově poslední vůli, zejména tím, že zůstavitele k projevu poslední vůle donutil nebo lstivě svedl, projev poslední vůle zůstaviteli překazil nebo jeho poslední pořízení zatajil, zfalšoval, podvrhl nebo úmyslně zničil, </a:t>
            </a:r>
            <a:r>
              <a:rPr lang="cs-CZ" sz="24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ledaže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mu zůstavitel tento čin </a:t>
            </a:r>
            <a:r>
              <a:rPr lang="cs-CZ" sz="24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výslovně prominul.</a:t>
            </a:r>
          </a:p>
          <a:p>
            <a:pPr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23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Zřeknutí se, </a:t>
            </a:r>
            <a:br>
              <a:rPr lang="cs-CZ" b="1" dirty="0" smtClean="0">
                <a:latin typeface="Arial" charset="0"/>
                <a:cs typeface="Arial" charset="0"/>
              </a:rPr>
            </a:br>
            <a:r>
              <a:rPr lang="cs-CZ" b="1" dirty="0" smtClean="0">
                <a:latin typeface="Arial" charset="0"/>
                <a:cs typeface="Arial" charset="0"/>
              </a:rPr>
              <a:t>vzdání dědictví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44" y="2571744"/>
            <a:ext cx="8786810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Zřeknutí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990033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smlouvou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se zůstavitelem;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není-li jinak ujednáno, působí zřeknutí i proti potomkům;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se týká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 práva na povinný díl;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pokud se týká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jen práva na povinný díl, (nezříká se tím práva z dědické posloupnosti).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Vzdání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před soudem v řízení o dědictví ve prospěch druhého dědice;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nezbavuje dědice splnit osobní povinnost podle zůstavitelovy vůle odkazem či příkazem.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100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" grpId="0" uiExpand="1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Odmítnutí dědictví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44" y="2571744"/>
            <a:ext cx="878681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má právo dědic </a:t>
            </a: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po smrti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zůstavitele;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je možné pro smluvního dědice, pokud to není vyloučeno;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dědicem znamená, že </a:t>
            </a: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dědictví nenabude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(jakoby nikdy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nenabyl);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vyžaduje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výslovné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prohlášení vůči soudu;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lze </a:t>
            </a: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do jednoho měsíce 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ode dne vyrozumění soudem;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je </a:t>
            </a:r>
            <a:r>
              <a:rPr lang="cs-CZ" sz="24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neplatné pod podmínkou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s výhradou nebo jen zčásti;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uplynutím lhůty k odmítnutí dědictví právo odmítnout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zaniká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100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Vydědění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44" y="2571744"/>
            <a:ext cx="8786810" cy="6140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ze zákonných důvodů (jako závětí);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</a:rPr>
              <a:t> lze potomka vyloučit 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</a:rPr>
              <a:t> (zkrátit na jeho právu).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82B0"/>
                </a:solidFill>
                <a:latin typeface="Arial" pitchFamily="34" charset="0"/>
                <a:cs typeface="Arial" pitchFamily="34" charset="0"/>
              </a:rPr>
              <a:t>Možnosti vydědění potomka</a:t>
            </a:r>
            <a:r>
              <a:rPr lang="cs-CZ" sz="24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Font typeface="Arial" pitchFamily="34" charset="0"/>
              <a:buChar char="•"/>
            </a:pP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/>
              <a:t>neposkytl potřebnou </a:t>
            </a:r>
            <a:r>
              <a:rPr lang="cs-CZ" sz="2400" b="1" dirty="0" smtClean="0"/>
              <a:t>pomoc</a:t>
            </a:r>
            <a:r>
              <a:rPr lang="cs-CZ" sz="2400" dirty="0" smtClean="0"/>
              <a:t> v nouzi;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 zůstavitele neprojevuje opravdový </a:t>
            </a:r>
            <a:r>
              <a:rPr lang="cs-CZ" sz="2400" b="1" dirty="0" smtClean="0"/>
              <a:t>zájem</a:t>
            </a:r>
            <a:r>
              <a:rPr lang="cs-CZ" sz="2400" dirty="0" smtClean="0"/>
              <a:t>, jaký by projevovat </a:t>
            </a:r>
          </a:p>
          <a:p>
            <a:r>
              <a:rPr lang="cs-CZ" sz="2400" dirty="0" smtClean="0"/>
              <a:t>  měl;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byl odsouzen pro </a:t>
            </a:r>
            <a:r>
              <a:rPr lang="cs-CZ" sz="2400" b="1" dirty="0" smtClean="0"/>
              <a:t>trestný čin </a:t>
            </a:r>
            <a:r>
              <a:rPr lang="cs-CZ" sz="2400" dirty="0" smtClean="0"/>
              <a:t>spáchaný za okolností </a:t>
            </a:r>
          </a:p>
          <a:p>
            <a:r>
              <a:rPr lang="cs-CZ" sz="2400" dirty="0" smtClean="0"/>
              <a:t>  svědčících o jeho zvrhlé povaze;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vede trvale </a:t>
            </a:r>
            <a:r>
              <a:rPr lang="cs-CZ" sz="2400" b="1" dirty="0" smtClean="0"/>
              <a:t>nezřízený život;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 </a:t>
            </a:r>
            <a:r>
              <a:rPr lang="cs-CZ" sz="2400" dirty="0" smtClean="0"/>
              <a:t>je zadlužen nebo si počíná marnotratně (povinný díl zůstaví </a:t>
            </a:r>
          </a:p>
          <a:p>
            <a:r>
              <a:rPr lang="cs-CZ" sz="2400" dirty="0" smtClean="0"/>
              <a:t>  dětem).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4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100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0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0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0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0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0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0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409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40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40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0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09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40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40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0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09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" grpId="0" uiExpand="1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Otázky, úkoly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543956" cy="400052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Víte, co znamená odúmrť?  Jestliže ne, vyhledejte v zákoně.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Pokuste se určit posloupnost dědění podle stanoveného pořadí dědických tříd (6 tříd). Pak ověřte podle zákona.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Kdo může být nepominutelný dědic? Mohl by to být neopomenutelný dědic? Vyhledejte v zákoně. Může nepominutelný dědic dědit? </a:t>
            </a:r>
          </a:p>
          <a:p>
            <a:pPr marL="457200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Odpovědi:</a:t>
            </a:r>
          </a:p>
          <a:p>
            <a:pPr marL="457200" indent="-45720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úkol 1: § 1634;  úkol 2: § 1636 – 1640;  úkol 3: § 1642 - 1644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1963</TotalTime>
  <Words>734</Words>
  <Application>Microsoft Office PowerPoint</Application>
  <PresentationFormat>Předvádění na obrazovce (4:3)</PresentationFormat>
  <Paragraphs>129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Dědické právo </vt:lpstr>
      <vt:lpstr>Základní pojmy</vt:lpstr>
      <vt:lpstr>Způsoby dědění</vt:lpstr>
      <vt:lpstr>Odkazovník</vt:lpstr>
      <vt:lpstr>Dědická nezpůsobilost</vt:lpstr>
      <vt:lpstr>Zřeknutí se,  vzdání dědictví</vt:lpstr>
      <vt:lpstr>Odmítnutí dědictví</vt:lpstr>
      <vt:lpstr>Vydědění</vt:lpstr>
      <vt:lpstr>Otázky, úkoly 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69</cp:revision>
  <dcterms:created xsi:type="dcterms:W3CDTF">2012-11-30T22:17:21Z</dcterms:created>
  <dcterms:modified xsi:type="dcterms:W3CDTF">2014-07-14T20:36:42Z</dcterms:modified>
</cp:coreProperties>
</file>