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73" r:id="rId3"/>
    <p:sldId id="288" r:id="rId4"/>
    <p:sldId id="280" r:id="rId5"/>
    <p:sldId id="281" r:id="rId6"/>
    <p:sldId id="279" r:id="rId7"/>
    <p:sldId id="282" r:id="rId8"/>
    <p:sldId id="283" r:id="rId9"/>
    <p:sldId id="284" r:id="rId10"/>
    <p:sldId id="285" r:id="rId11"/>
    <p:sldId id="287" r:id="rId12"/>
    <p:sldId id="286" r:id="rId13"/>
    <p:sldId id="25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990033"/>
    <a:srgbClr val="386E02"/>
    <a:srgbClr val="478C0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inimized">
    <p:restoredLeft sz="7982" autoAdjust="0"/>
    <p:restoredTop sz="94660"/>
  </p:normalViewPr>
  <p:slideViewPr>
    <p:cSldViewPr>
      <p:cViewPr>
        <p:scale>
          <a:sx n="80" d="100"/>
          <a:sy n="80" d="100"/>
        </p:scale>
        <p:origin x="-2310" y="-5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909D2-4CD3-44C1-B8F2-E24F0B907C6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8F467-4B88-452F-BA47-61710908C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3529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73757884"/>
              </p:ext>
            </p:extLst>
          </p:nvPr>
        </p:nvGraphicFramePr>
        <p:xfrm>
          <a:off x="250825" y="2781300"/>
          <a:ext cx="8569325" cy="40727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03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VY_32_INOVACE_9_CLOVEK_A_PRAVO_11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Závazky, vznik, </a:t>
                      </a:r>
                      <a:r>
                        <a:rPr lang="cs-CZ" sz="1800" b="1" kern="120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(smlouvy)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Obsah závazku,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způsoby vzniku závazku, náležitosti nabídky, přijetí a odmítnutí nabídky, obsah smlouvy,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forma smlouvy.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Závazky (smlouvy)</a:t>
            </a:r>
            <a:endParaRPr lang="cs-CZ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929718" cy="409734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Mezi kým vznikají závazky?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Uměli byste zformulovat, co je obsahem a co předmětem závazku?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 vznikají závazky?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Uzavíráte nějaké závazky (smlouvy), popř. při jaké příležitosti?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Závazky a jejich obsah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Ze závazku má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věřitel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vůči dlužníku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právo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 plnění jako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pohledávku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dlužník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povinnost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toto právo splněním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dluhu uspokojit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tj.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dlužník je povinen něco dát, něco vykonat nebo nekonat, něco strpět.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386E02"/>
                </a:solidFill>
                <a:latin typeface="Arial" pitchFamily="34" charset="0"/>
                <a:cs typeface="Arial" pitchFamily="34" charset="0"/>
              </a:rPr>
              <a:t>Plnění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které je předmětem závazku,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musí být 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majetkové povahy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</a:t>
            </a:r>
          </a:p>
          <a:p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odpovídat zájmu věřitele,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 když tento zájem není jen majetkový.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Vznik závazků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Závazek vzniká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ze smlouvy,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z protiprávního činu,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nebo z jiné právní skutečnosti, která je k tomu podle právního řádu způsobilá.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Například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způsobená škoda,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bezdůvodné obohacení.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Jaké znáte smlouvy? Umíte u nich určit, kdo je věřitel a kdo dlužník? Určete, co je obsahem některých typických smluv.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Příklady smluv, a obsah závazků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Kupní a smlouva. Obsahem je něco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dát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(Vztah mezi kupujícím, prodávajícím.)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Smlouva o dílo. Obsahem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zhotovit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výrobek. (Vztah mezi zhotovitelem a objednatelem.)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Nájemní smlouva. Obsahem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umožnit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(strpět)užívání bytu. (Vztah mezi pronajímatelem a nájemcem.)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Smlouva o výpůjčce. Obsahem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užívat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vypůjčenou věc 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nepřenechat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vypůjčenou věc k užívání jiné osobě. (Vztah mezi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půjčitelem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vypůjčitelem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Licenční smlouva. Obsahem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oprávnění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 výkonu práva duševního vlastnictví. (Poskytovatel a nabyvatel.)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Smlouva 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71744"/>
            <a:ext cx="8786874" cy="3554419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souhlasný projev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vůle účastníků obou stran právního vztahu.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Smlouva je uzavřena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jakmile si strany ujednaly její obsah,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svobodným ujednáním v mezích právního řádu.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Nevyhovuje-li účastníkům žádný typ pojmenované smlouvy, mohou uzavřít smlouvu atypickou.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Získané důvěrné údaje nesmí být zneužity. Obohatí-li se tím jedna strana, vydá druhé straně to, oč se obohatila.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Návrh – nabídka 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00306"/>
            <a:ext cx="8786874" cy="4357694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návrhu na uzavření smlouvy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(dále jen „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nabídka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“ - oferta) musí být zřejmé, že ten, kdo jej činí,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má úmysl uzavřít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určitou smlouvu s osobou, vůči níž nabídku činí.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Nabídka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má obsahovat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podstatné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náležitosti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formulována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tak, aby smlouva mohla být uzavřena jednoduchým a nepodmíněným přijetím,</a:t>
            </a:r>
          </a:p>
          <a:p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vůli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navrhovatele být smlouvou vázán při přijetí nabídky.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Nabídka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ústní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(přijata bezodkladně),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písemná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(ve lhůtě uvedené).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Zrušení nabídky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00306"/>
            <a:ext cx="8786874" cy="4357694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Nabídka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neodvolatelná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výslovným vyjádřením,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dohodou stran,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plyne-li z jejich předchozího obchodního styku,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vyplývá-li ze zvyklostí.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I když je nabídka neodvolatelná, lze ji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zrušit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pokud zrušovací projev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dojde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druhé straně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před doručením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nabídky nebo alespoň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současně s ním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Nabídka zaniká odmítnutím.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Přijetí nabídky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00306"/>
            <a:ext cx="8786874" cy="4357694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Osobou, které je nabídka určena, projeví-li s ní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včas souhlas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386E02"/>
                </a:solidFill>
                <a:latin typeface="Arial" pitchFamily="34" charset="0"/>
                <a:cs typeface="Arial" pitchFamily="34" charset="0"/>
              </a:rPr>
              <a:t>Mlčení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nebo nečinnost samy o sobě přijetím </a:t>
            </a:r>
            <a:r>
              <a:rPr lang="cs-CZ" sz="2400" b="1" dirty="0" smtClean="0">
                <a:solidFill>
                  <a:srgbClr val="386E02"/>
                </a:solidFill>
                <a:latin typeface="Arial" pitchFamily="34" charset="0"/>
                <a:cs typeface="Arial" pitchFamily="34" charset="0"/>
              </a:rPr>
              <a:t>nejsou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Projev vůle, který obsahuje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dodatky, výhrady, omezení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nebo jiné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změny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je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odmítnutím nabídky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považuje se za novou nabídku. </a:t>
            </a:r>
          </a:p>
          <a:p>
            <a:pPr>
              <a:buNone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Dle zvyklostí může být nabídka přijata, poskytnutím nebo přijmutím plnění.</a:t>
            </a: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Obsah smlouvy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00306"/>
            <a:ext cx="8786874" cy="4357694"/>
          </a:xfrm>
        </p:spPr>
        <p:txBody>
          <a:bodyPr/>
          <a:lstStyle/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Typické smlouvy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(v zákoně pojmenované)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jejich obsah zahrnuje podstatné náležitosti. 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Smlouvy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jako typ v zákoně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neupravené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(nepojmenované)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jejich obsah záleží na dohodě stran.</a:t>
            </a:r>
          </a:p>
          <a:p>
            <a:pPr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Je-li smlouva bezúplatná, má se za to, že se dlužník chtěl zavázat spíše méně než více.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Ujednání o určité části obsahu smlouvy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dodatečně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- 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podmínkou účinnosti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uzavřené smlouvy.</a:t>
            </a: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Obsah smlouvy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00306"/>
            <a:ext cx="8786874" cy="4357694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Část obsahu smlouvy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lze určit odkazem na obchodní podmínky,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které navrhovatel připojí k nabídce nebo které jsou stranám známy,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podnikateli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lze určit i pouhým odkazem na obchodní podmínky vypracované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odbornými nebo zájmovými organizacemi.</a:t>
            </a:r>
          </a:p>
          <a:p>
            <a:pPr>
              <a:buNone/>
            </a:pPr>
            <a:r>
              <a:rPr lang="cs-CZ" sz="2400" dirty="0" smtClean="0"/>
              <a:t>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Doplnění obsahu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smlouvy – podle ujednané lhůty, jinak do jednoho roku. Nenavrhne-li doplnění oprávněná strana, smlouva se od počátku ruší.</a:t>
            </a:r>
            <a:endParaRPr lang="cs-CZ" sz="2400" dirty="0" smtClean="0"/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Forma smlouvy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00306"/>
            <a:ext cx="8786874" cy="4357694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slovy (ústně, písemně),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 okolností je zřejmá vůle stran ujednat její náležitosti,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veřejnou nabídkou.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Dohodnou-li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se strany, že pro uzavření užijí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určitou formu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má se za to, že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nechtějí být vázány, nebude-li tato forma dodržena.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(Platí i pro písemnou formu.)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Stanoví-li zákon, že je k účinnosti smlouvy třeba rozhodnutí určitého orgánu, je smlouva účinná tímto rozhodnutím.</a:t>
            </a:r>
          </a:p>
          <a:p>
            <a:pPr>
              <a:buNone/>
            </a:pPr>
            <a:endParaRPr lang="cs-CZ" sz="2400" b="1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40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RYSKA, Radovan a Monika PUŠKINOVÁ.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Právo pro střední školy: podle nového občanského zákoníku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7., 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nakl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1.,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přeprac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2012, 86 s. ISBN 978-80-87204-57-3. 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0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2018</TotalTime>
  <Words>795</Words>
  <Application>Microsoft Office PowerPoint</Application>
  <PresentationFormat>Předvádění na obrazovce (4:3)</PresentationFormat>
  <Paragraphs>111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Obchodní akademie, Střední odborná škola  a Jazyková škola s právem státní jazykové zkoušky,  Hradec Králové</vt:lpstr>
      <vt:lpstr>Závazky (smlouvy)</vt:lpstr>
      <vt:lpstr>Závazky a jejich obsah</vt:lpstr>
      <vt:lpstr>Vznik závazků</vt:lpstr>
      <vt:lpstr>Příklady smluv, a obsah závazků</vt:lpstr>
      <vt:lpstr>Smlouva </vt:lpstr>
      <vt:lpstr>Návrh – nabídka </vt:lpstr>
      <vt:lpstr>Zrušení nabídky</vt:lpstr>
      <vt:lpstr>Přijetí nabídky</vt:lpstr>
      <vt:lpstr>Obsah smlouvy</vt:lpstr>
      <vt:lpstr>Obsah smlouvy</vt:lpstr>
      <vt:lpstr>Forma smlouvy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 </cp:lastModifiedBy>
  <cp:revision>67</cp:revision>
  <dcterms:created xsi:type="dcterms:W3CDTF">2012-11-30T22:17:21Z</dcterms:created>
  <dcterms:modified xsi:type="dcterms:W3CDTF">2013-06-20T20:06:43Z</dcterms:modified>
</cp:coreProperties>
</file>