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71" r:id="rId4"/>
    <p:sldId id="272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478C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217" autoAdjust="0"/>
    <p:restoredTop sz="94660"/>
  </p:normalViewPr>
  <p:slideViewPr>
    <p:cSldViewPr>
      <p:cViewPr>
        <p:scale>
          <a:sx n="80" d="100"/>
          <a:sy n="80" d="100"/>
        </p:scale>
        <p:origin x="-2250" y="-6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6.1.2014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6.1.2014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6.1.2014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6.1.2014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6.1.2014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6.1.2014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1646914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VY_32_INOVACE_9_CLOVEK_A_PRAVO_17</a:t>
                      </a:r>
                      <a:endParaRPr lang="cs-CZ" sz="1800" b="0" kern="1200" dirty="0" smtClean="0">
                        <a:solidFill>
                          <a:schemeClr val="dk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Vznik manželství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Ekonomické lyceum,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leden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Pojem, vznik manželství, zdánlivé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manželství, překážky manželství, neplatnost manželství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samostatná práce – vyhledávání na internetu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Manželství, vznik  </a:t>
            </a:r>
          </a:p>
        </p:txBody>
      </p:sp>
      <p:sp useBgFill="1"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643182"/>
            <a:ext cx="8358246" cy="421481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Proč vstupovat do svazku manželského?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Co je účelem manželství?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Kde je upravena tato problematika?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Jaké kroky musím učinit, kdybych chtěl vstoupit do svazku manželského?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Jakým způsobem může být uzavřen sňatek?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 kterém úřadě dostanete informace k uzavření manželství?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Manželství, sňatek  </a:t>
            </a:r>
          </a:p>
        </p:txBody>
      </p:sp>
      <p:sp useBgFill="1"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643182"/>
            <a:ext cx="8358246" cy="421481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Učivo: Občanský zákoník, část druhá rodinné právo, hlava I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Manželství: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trvalý svazek muže a ženy.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Forma sňatku: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občanský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církevní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Způsob sňatku: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veřejný a slavnostní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za přítomnosti dvou svědků.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Manželství, obřad </a:t>
            </a:r>
          </a:p>
        </p:txBody>
      </p:sp>
      <p:sp useBgFill="1"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428868"/>
            <a:ext cx="8358246" cy="442913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 probíhá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obřad (právní úkon)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Osobně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 zastoupení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(na základě povolení krajského úřadu)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Prohlašují, že: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spolu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svobodně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vstupují do manželství,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jim není známa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žádná překážka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znají navzájem svůj zdravotní stav,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zvážili uspořádání budoucích majetkových poměrů svého bydlení a hmotné zajištění,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se dohodli 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příjmení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 příjmení společných dětí.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214546" y="836613"/>
            <a:ext cx="650085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Zákonné překážky manželství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Manželství nemůže být uzavřeno: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nezletilým,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 nesvéprávnou osobou,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 osobou, která již dříve uzavřela manželství,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 osobou ve svazku registrovaného partnerství,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mezi předky a potomky,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mezi sourozenci,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mezi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poručníkem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 poručencem,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mezi dítětem a pěstounem.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214546" y="836613"/>
            <a:ext cx="6715172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Zdánlivé a neplatné manželství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Manželství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zdánlivé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nevznikne,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neplatné -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soud prohlásí za neplatné,</a:t>
            </a: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platné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vzniklo zákonným způsobem.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Příklad zdánlivého manželství: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Spolužití dvou osob, jejichž sňatek byl uskutečněn před státem neregistrovanou církví.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Nebyly splněny zákonné náležitosti.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214546" y="836613"/>
            <a:ext cx="6715172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Úkoly a otázky k procvičení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8858280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Vyhledejte prostřednictvím internetu současný dotazník k uzavření manželství, který snoubenci vyplňují.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 dotazníku (i jinak) zjistěte, které doklady musí snoubenci předložit k uzavření manželství.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Vyhledejte, zda se platí správní poplatky (popř. kolik) za uzavření manželství mimo stanovenou dobu nebo mimo úředně určenou místnost.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Chceme-li uzavřít manželství  v kostele, tj. formou církevního sňatku, musíme také zajít na matriční úřad? Jestliže ano, proč?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Zákon č. 89/2012 Sb., občanský zákoník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RYSKA, Radovan a Monika PUŠKINOVÁ. 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Právo pro střední školy: podle nového občanského zákoníku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7., V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nakl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1.,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přeprac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Praha: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2012, 86 s. ISBN 978-80-87204-57-3. </a:t>
            </a: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1213</TotalTime>
  <Words>419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Obchodní akademie, Střední odborná škola  a Jazyková škola s právem státní jazykové zkoušky,  Hradec Králové</vt:lpstr>
      <vt:lpstr>Manželství, vznik  </vt:lpstr>
      <vt:lpstr>Manželství, sňatek  </vt:lpstr>
      <vt:lpstr>Manželství, obřad </vt:lpstr>
      <vt:lpstr>Zákonné překážky manželství</vt:lpstr>
      <vt:lpstr>Zdánlivé a neplatné manželství</vt:lpstr>
      <vt:lpstr>Úkoly a otázky k procvičení</vt:lpstr>
      <vt:lpstr>Prameny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44</cp:revision>
  <dcterms:created xsi:type="dcterms:W3CDTF">2012-11-30T22:17:21Z</dcterms:created>
  <dcterms:modified xsi:type="dcterms:W3CDTF">2014-01-06T06:56:07Z</dcterms:modified>
</cp:coreProperties>
</file>