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3" r:id="rId3"/>
    <p:sldId id="288" r:id="rId4"/>
    <p:sldId id="280" r:id="rId5"/>
    <p:sldId id="281" r:id="rId6"/>
    <p:sldId id="279" r:id="rId7"/>
    <p:sldId id="282" r:id="rId8"/>
    <p:sldId id="284" r:id="rId9"/>
    <p:sldId id="285" r:id="rId10"/>
    <p:sldId id="287" r:id="rId11"/>
    <p:sldId id="286" r:id="rId12"/>
    <p:sldId id="289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86E02"/>
    <a:srgbClr val="478C0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inimized">
    <p:restoredLeft sz="7982" autoAdjust="0"/>
    <p:restoredTop sz="94660"/>
  </p:normalViewPr>
  <p:slideViewPr>
    <p:cSldViewPr>
      <p:cViewPr>
        <p:scale>
          <a:sx n="70" d="100"/>
          <a:sy n="70" d="100"/>
        </p:scale>
        <p:origin x="-2712" y="-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352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3757884"/>
              </p:ext>
            </p:extLst>
          </p:nvPr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VY_32_INOVACE_9_CLOVEK_A_PRAVO_20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Závazky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z odvážných smluv, pojištění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prosinec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Pojistná smlouva, pojistné, pojistná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událost, pojistné plnění, přerušení pojištění, zánik pojištění.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643998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Proč se pojišťujeme?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Víte, jaké pojištění máte uzavřené ve vaší domácnosti?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Uvádějte příklady dobrovolného pojištění a příklady povinného pojištění?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Víte, proč se pojistná smlouva označuje za smlouvu odvážnou v občanském zákoníku?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kým se uzavírá pojistná smlouva? K čemu se zavazují smluvní strany?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Pojistná smlouva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Pojistnou smlouvou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pojistitel zavazuje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vůči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pojistníkovi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poskytnout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jemu nebo třetí osobě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pojistné plnění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nastane-li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nahodilá událost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krytá pojištěním (pojistná událost),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pojistník se zavazuje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zaplatit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pojistiteli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pojistné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Písemná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forma,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(je-li smlouva na dobu delší 1 roku).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Předmětem je oprávněná potřeba ochrany před následky pojistné události –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pojistný zájem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životě a zdraví,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vlastním majetku.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Základní pojmy, subjekty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929718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1. S kým uzavírá pojistitel pojistnou smlouvu?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2. Komu vznikne v důsledku pojistné události právo na pojistné plnění?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3. Musí být vždy stejná osoba, která uzavřela smlouvu také osobou, na jejíž život, zdraví, majetek nebo odpovědnost se pojištění vztahuje?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4. Jaký doklad obdržíme po uzavření pojistné smlouvy?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Odpovědi na otázky: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č. 1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pojistník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(§ 2758), č. 2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oprávněná osoba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(§ 2770),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č. 3 ne,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pojištěný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(§ 2766 - § 2767),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pojistka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(§ 2775)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Pojistné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Pojistitel má právo na pojistné za dobu trvání pojištění.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Zanikne-li pojištění v důsledku pojistné události, náleží pojistiteli pojistné do konce pojistného období, v němž pojistná událost nastala; (jednorázové pojištění celé).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Není-li doba vzniku práva pojistitele na pojistné ujednána, vzniká takové právo pojistiteli dnem uzavření smlouvy.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Jednorázové pojistné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splatné dnem počátku pojištění.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Je-li ujednáno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běžné pojistné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 splatné prvního dne pojistného období; není-li ujednáno pojistné období, považuje se za ujednané pojistné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období roční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Změny pojistného 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71744"/>
            <a:ext cx="8786874" cy="3554419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Podle sjednaných podmínek ve smlouvě.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Pouze dohodou, nejsou-li ve smlouvě ujednány podmínky…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 důvodu změn podmínek rozhodných pro stanovení výše pojistného.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Upraví-li pojistitel výši pojistného, sdělí ji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pojistníkovi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dva měsíce přede dnem splatnosti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pojistného za pojistné období…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Nesouhlas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změnou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pojistník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projevit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jednoho měsíce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ode dne, kdy se o ní dozvěděl; v tom případě pojištění zanikne uplynutím pojistného období…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Povinnost </a:t>
            </a:r>
            <a:r>
              <a:rPr lang="cs-CZ" b="1" dirty="0" smtClean="0">
                <a:latin typeface="Arial" charset="0"/>
                <a:cs typeface="Arial" charset="0"/>
              </a:rPr>
              <a:t>informovat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0" y="2500306"/>
            <a:ext cx="8929718" cy="4357694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Pojistník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Pojištěný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Pravdivě a úplně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Nesmí zatajit nic podstatného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Pojistitel zodpoví dotazy pravdivě a úplně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Zvýšení pojistného nebezpečí oznámí bez zbytečného odkladu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pojistníkovi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/>
              <a:t>Šetření pojistné události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Oprávněná osoba (pojistník, pojištěný)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oznamuje bez zbytečného odkladu pojistnou událost,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podává pravdivé vysvětlení o rozsahu následků,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informuje o právech třetích osob,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předkládá potřebné doklady.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Pojistitel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zahájí šetření nutné ke zjištění existence a rozsahu jeho povinnosti plnit,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šetření skončí sdělením jeho výsledků,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žádost zdůvodní výši pojistného plnění (popř. zamítnutí).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Pojistné plnění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Splatnost pojistného plnění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dohodou,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15 dnů ode dne skončení šetření,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3 měsíců ode dne oznámení,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záloha – nelze-li ukončit šetření.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Lze snížit v důsledku porušení povinnosti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pojistníka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pojištěného úměrně dle zavinění.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Přerušení pojištění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357694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nebylo-li pojistné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zaplaceno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;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doba přerušení počne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uplynutím dvou měsíců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ode dne splatnosti pojistného až do jeho zaplacení.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Během pojistné doby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netrvá za přerušení povinnost platit pojistné,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nevzniká právo na plnění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 událostí.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Doba přerušení pojištění se započítává do pojistné doby, jen je-li to výslovně ujednáno.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/>
              <a:t>Zánik pojištění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428868"/>
            <a:ext cx="9001156" cy="4429132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Dohodou (způsob vyrovnání)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Uplynutím pojistné doby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Uplynutím sjednané doby nezanikne, pokud 6 týdnů před uplynutím poj. doby nesdělí, že není zájem na dalším trvání pojištění (dohodou)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Marným uplynutím lhůty (nejméně 1 měsíc) v upomínce o zaplacení pojistného a poučení o možnosti zániku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Výpovědí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Odstoupením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/>
              <a:t>Výpověď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428868"/>
            <a:ext cx="9001156" cy="4429132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Pojistitel nebo pojistník</a:t>
            </a:r>
          </a:p>
          <a:p>
            <a:pPr marL="457200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a) s osmidenní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výp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dobou do 2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měs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ode dne uzavření smlouvy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b) s měsíční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výp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dobou do 3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měs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ode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dne oznámení vzniku pojistné události</a:t>
            </a:r>
          </a:p>
          <a:p>
            <a:pPr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 v zákoně, v kterých případech a do kdy může pojistník vypovědět smlouvu s osmidenní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výpovědní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dobou.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 2 měsíců 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 1 měsíce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(§ 2806)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781300"/>
            <a:ext cx="9001156" cy="4076700"/>
          </a:xfrm>
        </p:spPr>
        <p:txBody>
          <a:bodyPr rtlCol="0">
            <a:normAutofit/>
          </a:bodyPr>
          <a:lstStyle/>
          <a:p>
            <a:pPr marL="180975" indent="0" eaLnBrk="1" fontAlgn="auto" hangingPunct="1">
              <a:spcBef>
                <a:spcPts val="1200"/>
              </a:spcBef>
              <a:spcAft>
                <a:spcPts val="120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marL="180975" indent="0" eaLnBrk="1" fontAlgn="auto" hangingPunct="1">
              <a:spcBef>
                <a:spcPts val="1200"/>
              </a:spcBef>
              <a:spcAft>
                <a:spcPts val="12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80975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80975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2499</TotalTime>
  <Words>766</Words>
  <Application>Microsoft Office PowerPoint</Application>
  <PresentationFormat>Předvádění na obrazovce (4:3)</PresentationFormat>
  <Paragraphs>119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Pojištění</vt:lpstr>
      <vt:lpstr>Pojistná smlouva</vt:lpstr>
      <vt:lpstr>Základní pojmy, subjekty</vt:lpstr>
      <vt:lpstr>Pojistné</vt:lpstr>
      <vt:lpstr>Změny pojistného  </vt:lpstr>
      <vt:lpstr>Povinnost informovat</vt:lpstr>
      <vt:lpstr>Šetření pojistné události</vt:lpstr>
      <vt:lpstr>Pojistné plnění</vt:lpstr>
      <vt:lpstr>Přerušení pojištění</vt:lpstr>
      <vt:lpstr>Zánik pojištění</vt:lpstr>
      <vt:lpstr>Výpověď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75</cp:revision>
  <dcterms:created xsi:type="dcterms:W3CDTF">2012-11-30T22:17:21Z</dcterms:created>
  <dcterms:modified xsi:type="dcterms:W3CDTF">2014-01-26T17:39:08Z</dcterms:modified>
</cp:coreProperties>
</file>