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83" r:id="rId3"/>
    <p:sldMasterId id="2147483717" r:id="rId4"/>
    <p:sldMasterId id="2147483762" r:id="rId5"/>
    <p:sldMasterId id="2147483818" r:id="rId6"/>
  </p:sldMasterIdLst>
  <p:notesMasterIdLst>
    <p:notesMasterId r:id="rId19"/>
  </p:notesMasterIdLst>
  <p:sldIdLst>
    <p:sldId id="256" r:id="rId7"/>
    <p:sldId id="259" r:id="rId8"/>
    <p:sldId id="272" r:id="rId9"/>
    <p:sldId id="273" r:id="rId10"/>
    <p:sldId id="276" r:id="rId11"/>
    <p:sldId id="274" r:id="rId12"/>
    <p:sldId id="275" r:id="rId13"/>
    <p:sldId id="257" r:id="rId14"/>
    <p:sldId id="277" r:id="rId15"/>
    <p:sldId id="278" r:id="rId16"/>
    <p:sldId id="271" r:id="rId17"/>
    <p:sldId id="26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22" autoAdjust="0"/>
    <p:restoredTop sz="94017" autoAdjust="0"/>
  </p:normalViewPr>
  <p:slideViewPr>
    <p:cSldViewPr>
      <p:cViewPr>
        <p:scale>
          <a:sx n="100" d="100"/>
          <a:sy n="100" d="100"/>
        </p:scale>
        <p:origin x="-29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2CB47E7-FB94-4AC7-949B-2DE18BBE203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87C072A-CB52-4CAC-A728-EB8C6F258C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E6C2F1E-8581-425A-8BA2-84C2BB013C1A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0761F-4389-4246-AB2A-967C8F25E81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7E066-E584-413C-8501-AF01FF384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9E26C-96C5-4D4C-BAF2-739DD1A28C0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56B6A-A6B4-4831-99A8-4454F300F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323EB-1ED6-4D0A-A04A-940F1CA6CC9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02678-4B9F-4752-AF21-03DCB3FAA0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F642D-98DA-4C9B-8FFC-4E3E4656004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427F5-5EBE-4030-80F4-3CE58F1C5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E1AEC-4722-4D63-A620-65DCC144F4E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8AD93-C785-4AB3-A8E0-0951A943D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6665C-9489-48EC-BB1F-18728D2079E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C6F94-7045-4B70-B287-C57017E3B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67FE5-3427-49DB-86AF-A4192B99BA6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F1372-300A-4999-BB63-A86FADBC7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A2523-FCBD-4129-AE35-D37C1136745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D4B83-39F7-4F8C-BB15-C5596C499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B8345-2497-4C8B-9BEB-3B3FA2F9623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C512C-4BD0-4230-A71F-AAC1D857B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FC0CA-0A0D-404F-B1DD-187D1C62502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0FE37-E5B5-419F-8920-0A26903CA2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5E848-34DB-47F1-A56D-14771E9478D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E9D7B-4969-4084-8ED6-E47149B9D6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ED76D-31B8-40F2-BA6F-5945D9A7EE38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698D0-262F-4B1B-9F3E-13AC4345A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23363-9E71-49E0-AF84-E2E81FD2C87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DA0DA-6D6B-481E-8032-F2A44981F6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849C4-1866-449A-A53D-7E831138430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4040D-043F-4D63-8CD7-D2EBD8666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F5168-A40D-4C04-93B9-E74F961011C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9E9EA-C414-40E4-B08A-79C1F22B5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ACDF5-24FD-46E7-B459-39AEBC51EB6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BD970-0E75-41F7-A7EB-94A6EF2A9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0E6F-F7D3-43F9-9750-65809FA8086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8EA58-F225-46A9-93BF-EB6997D74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21359-DA75-48A2-BFC8-BAB02714DAB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9CDD0-CE5A-48DF-9E04-8760648FC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7D8E5-64FA-487A-8074-FE0355979EB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FAE51-F076-47DB-81B6-73D9C254E4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975F6-07EB-47EE-A520-898FBEF141E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BD5B0-4FAA-4673-8726-2639158B7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721B4-B9FF-4D16-8E21-323F54E31A8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37B74-48EA-4ED5-8A04-2DDB41A4B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6B854-E0F8-4C5D-B85E-24307CAFCF7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ED7A8-9FD2-418E-878A-C1D2E6924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16CC8-1F4D-4C73-85BC-964795C0CB0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D62A1-28AA-47F6-82D4-9F4C30C8B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E3260-61FA-413A-B067-8BBDB52E7AE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DEF30-94BC-42B8-855F-811EE41C0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1C605-F254-4138-A3E6-8201E65045F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04CDE-8F79-40F6-AD0C-7AF53C10A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37EA8-A20A-446F-B1F1-81094A57F98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7BBD1-F748-4E38-B236-A50EC68FDA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13356-6781-4E71-824E-920C86F2778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AE84B-ECD6-434A-A5E9-D68C4B068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3A1F9-2D38-41C5-BF4C-03633B25078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DEEF8-316F-44F5-9927-96F68B417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90829-B315-45F3-B9C3-954A07B9159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2059D-DCA8-46EB-94B9-CD450D075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88AB3-C157-4E37-AA40-DA7C709CD93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A5539-5E60-4A1A-8C1B-028770A50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BBE5F-4238-4D22-B1B5-F2F17B8607D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E43A3-33CA-426D-92EE-E11703C99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D1E57-FF14-481D-8296-199861578F9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2A087-BE88-4436-8BB8-CB7C42923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43202-9C0A-4BA1-966B-A0DB1ADB993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0E698-AE48-4E86-920E-DC48AA6D8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D1B7D-A614-44B5-A968-B8206FA3329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830D0-B621-42A2-81B3-C4716AE2F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4ACED-FED4-4E4B-9069-3667FCD3969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AF1F8-A0A7-4333-8BEC-6D8D0B35C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A1BE4-AD7D-48DC-94A9-69347969A18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CCDE9-2037-43FD-B8DC-4849710A3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DDA6D-F40A-4CDB-99BE-0740153B95E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B1FDD-F58E-46B5-AA4A-C2A0FB1EE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6CB42-FE8C-4D5A-9A38-21E9207545A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0B008-0929-4A1B-832A-E3EEE813B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49E9-C6AC-4EF2-90D2-0A254FE485A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2C533-6F97-41A1-B328-74A856947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683C2-51C4-403E-BE98-1561C4F73F1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C77D8-393E-41A7-A514-7D6AF8BA8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32D4E-B657-441E-8DCB-7C70769C65E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6AB9A-24C0-4496-83F7-FD9DB3524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6A11F-29F3-4C85-80C5-4F7F3C449DC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48142-8FDD-465B-8643-5FC9A1973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43062-C740-4AEA-8DE9-2B9928CDBFA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CE853-0EF9-43D3-937D-A6185E24BD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4D75B-F879-4F50-93FF-6F7964B0C43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CD860-1D19-4A98-B9E7-A9C5E1C136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6A499-0811-4A73-9C4C-B31E81633DD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AFFB2-1DB6-45CE-929D-5B58E384C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4A083-AF8F-4665-B901-BBDDA14AEFF8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49F5D-3917-4AD6-8052-3D554207E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070AF-1C7B-4927-8D4C-93052C81CD6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5EC3D-7D4E-4159-9FD6-AA43554EE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43AF4-2BFD-4C9C-968C-F1D35BE5A40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E878C-0B7E-4410-AC88-7FC8BD4D7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33B50-BA56-4F48-8DC6-FB94F8AC27F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BB84F-E3DF-47FF-980F-F55588505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8EB43-DE35-42CC-8BF0-7AFCBDB4074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33D81-1A14-4A91-A055-9ECA69EAED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AC4F6-694F-4290-BC8B-B62426D2298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FE95E-CA8C-4EF3-8E5F-F0BFCB5FB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0369C-EE02-4EBC-A37E-718F03F3F97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EC6AD-8193-4CDA-9F81-F1795450D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C80C6-1FE9-44E4-A959-07D1086A44F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8ED45-A8E0-4CEA-9CC1-84815FEE11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6A68B-B469-4D5A-B828-22251A2819C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D2AA1-FACF-403A-BF0D-3DDF25BFC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C7FDD-C2E9-48F9-AE6D-8A341DDDAFD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1C11E-16D9-4134-8B88-0555453A56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92DE3-2DB8-4C2D-B1C5-42364D6E7FD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7AEFF-622D-4841-82B6-99598925A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0447B-4158-49CC-9682-3D17C338DDC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DCAB4-37E8-4107-825A-870324831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BF828-5C8E-437C-B364-C42F5717CF1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6D946-C32E-414E-B3DB-29033344AD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087EB-F6BB-4287-8370-E0A2933E3E7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0F843-D330-485D-BA89-59B34AA6E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528C2-4875-4A3E-866D-E9CA9449D64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AF3F5-6745-4697-BF5C-13BE59396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F34EB-E0E2-44B0-94BB-6D62659ADBC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F6212-7D18-4774-94E0-DA8BFCE62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42FCD-DEB4-4C3B-8837-D9C13DC8982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B8364-1E7F-4A57-9015-E2001EA01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C640F-A1C0-4294-81FF-64CBC587D8C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C31E7-C013-4107-AF3A-BC7819F122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BE1F0-FA17-44AD-9576-44AC2B78C34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1215A-A832-494C-B1EE-B5BD168C9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D3527-C45D-450A-9251-C98C374D6EB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269B1-9B79-4119-8B14-35D156956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05317-4EF6-4DF6-B5B3-508CE132ADC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9E54E-3AA9-4752-A2D7-E445AA16F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FB9CF1-6FE6-4405-A756-0C2BBA6D0B9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0F07CE-86B4-42A4-9A6D-13669D55A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04C07B-CEDE-452E-8543-AA8FE4D0973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ED109C-4D8D-44C2-92EE-E428693E8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E5AB3B-115A-497F-A797-13FBF98CE5F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8812BC-0FE3-468A-B445-2658771A1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09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E05CA59-13D6-49B6-8DF3-B89FBB9C2E1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3E8BFD-E208-48FA-8F46-1D8A57B2A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2805DE-77C5-4EF5-8AD0-ED7AD2CCB3A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57EE1-C221-4132-A915-077D4DA0A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0" r:id="rId8"/>
    <p:sldLayoutId id="2147483871" r:id="rId9"/>
    <p:sldLayoutId id="2147483872" r:id="rId10"/>
    <p:sldLayoutId id="214748387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614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27D245-B460-4545-B899-3B56AA19018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C4D792-063B-496B-AC77-287C610AD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1.xml"/><Relationship Id="rId5" Type="http://schemas.openxmlformats.org/officeDocument/2006/relationships/hyperlink" Target="http://www.youtube.com/watch?v=jcJCuwhfjJM" TargetMode="External"/><Relationship Id="rId4" Type="http://schemas.openxmlformats.org/officeDocument/2006/relationships/hyperlink" Target="http://www.youtube.com/watch?v=9WuVVE2t-Vk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dy_with_an_Ermine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Rucellai.jpg" TargetMode="External"/><Relationship Id="rId4" Type="http://schemas.openxmlformats.org/officeDocument/2006/relationships/hyperlink" Target="http://no.wikipedia.org/wiki/Fil:Orbis-pictus-00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ndro_Botticelli_-_La_nascita_di_Venere_-_Google_Art_Project_-_edited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7.xml"/><Relationship Id="rId5" Type="http://schemas.openxmlformats.org/officeDocument/2006/relationships/hyperlink" Target="http://cs.wikipedia.org/wiki/Soubor:Zamek_pce_2.jpg" TargetMode="External"/><Relationship Id="rId4" Type="http://schemas.openxmlformats.org/officeDocument/2006/relationships/hyperlink" Target="http://cs.wikipedia.org/wiki/Soubor:Mona_Lisa,_by_Leonardo_da_Vinci,_from_C2RMF_retouched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uitar-and-lute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Vienna_-_Clavichord_-_0034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cJCuwhfjJ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9WuVVE2t-V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879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Vojtěch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Kawan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5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VY_32_INOVACE_10_HUDEBNI_CINNOSTI_05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Dějiny hudby: renesance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7077">
                <a:tc>
                  <a:txBody>
                    <a:bodyPr/>
                    <a:lstStyle/>
                    <a:p>
                      <a:pPr lvl="0"/>
                      <a:r>
                        <a:rPr lang="cs-CZ" sz="1800" b="0" kern="12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Hudební aktivizační činnosti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143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Renesance, poslech, vizuální ukázky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Motivace, výklad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látky, mezipředmětové vztahy, pracovní úkol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hnutá šipka doleva 15"/>
          <p:cNvSpPr/>
          <p:nvPr/>
        </p:nvSpPr>
        <p:spPr>
          <a:xfrm rot="7397538">
            <a:off x="5666581" y="4136232"/>
            <a:ext cx="623887" cy="3282950"/>
          </a:xfrm>
          <a:prstGeom prst="curved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 rot="18936943">
            <a:off x="5067300" y="5254625"/>
            <a:ext cx="3167063" cy="647700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rot="11121099">
            <a:off x="900113" y="4748213"/>
            <a:ext cx="503237" cy="1576387"/>
          </a:xfrm>
          <a:prstGeom prst="curved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prava 11"/>
          <p:cNvSpPr/>
          <p:nvPr/>
        </p:nvSpPr>
        <p:spPr>
          <a:xfrm rot="10405394">
            <a:off x="3017838" y="3235325"/>
            <a:ext cx="976312" cy="3181350"/>
          </a:xfrm>
          <a:prstGeom prst="curv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198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124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 dirty="0">
                <a:solidFill>
                  <a:srgbClr val="990033"/>
                </a:solidFill>
              </a:rPr>
              <a:t>Renesance</a:t>
            </a:r>
            <a:endParaRPr lang="cs-CZ" altLang="cs-CZ" sz="2800" b="1" dirty="0">
              <a:solidFill>
                <a:srgbClr val="990033"/>
              </a:solidFill>
            </a:endParaRPr>
          </a:p>
          <a:p>
            <a:endParaRPr lang="cs-CZ" altLang="cs-CZ" sz="700" dirty="0">
              <a:solidFill>
                <a:srgbClr val="00B0F0"/>
              </a:solidFill>
            </a:endParaRPr>
          </a:p>
          <a:p>
            <a:r>
              <a:rPr lang="cs-CZ" altLang="cs-CZ" sz="2800" dirty="0">
                <a:solidFill>
                  <a:srgbClr val="00B0F0"/>
                </a:solidFill>
              </a:rPr>
              <a:t>Úkol č. 1: </a:t>
            </a:r>
            <a:r>
              <a:rPr lang="cs-CZ" altLang="cs-CZ" sz="2800" dirty="0" smtClean="0"/>
              <a:t>Přiřaď, </a:t>
            </a:r>
            <a:r>
              <a:rPr lang="cs-CZ" altLang="cs-CZ" sz="2800" dirty="0"/>
              <a:t>co k sobě patří.</a:t>
            </a:r>
            <a:endParaRPr lang="cs-CZ" altLang="cs-CZ" sz="2800" b="1" dirty="0"/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61938" y="4589463"/>
            <a:ext cx="35290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Být, nebo nebýt? To je to, oč jde!</a:t>
            </a:r>
            <a:endParaRPr lang="cs-CZ" altLang="cs-CZ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58750" y="6096000"/>
            <a:ext cx="20812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990033"/>
                </a:solidFill>
              </a:rPr>
              <a:t>W. Shakespeare</a:t>
            </a:r>
          </a:p>
        </p:txBody>
      </p:sp>
      <p:pic>
        <p:nvPicPr>
          <p:cNvPr id="7172" name="Picture 4" descr="Soubor:Lady with an Erm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484313"/>
            <a:ext cx="1857375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16163" y="6096000"/>
            <a:ext cx="2119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990033"/>
                </a:solidFill>
              </a:rPr>
              <a:t>Leonardo</a:t>
            </a:r>
            <a:r>
              <a:rPr lang="cs-CZ" altLang="cs-CZ"/>
              <a:t> </a:t>
            </a:r>
            <a:r>
              <a:rPr lang="cs-CZ" altLang="cs-CZ">
                <a:solidFill>
                  <a:srgbClr val="990033"/>
                </a:solidFill>
              </a:rPr>
              <a:t>Da Vinci</a:t>
            </a:r>
          </a:p>
        </p:txBody>
      </p:sp>
      <p:sp>
        <p:nvSpPr>
          <p:cNvPr id="8" name="Obdélník 12"/>
          <p:cNvSpPr>
            <a:spLocks noChangeArrowheads="1"/>
          </p:cNvSpPr>
          <p:nvPr/>
        </p:nvSpPr>
        <p:spPr bwMode="auto">
          <a:xfrm>
            <a:off x="757238" y="3981450"/>
            <a:ext cx="29003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solidFill>
                  <a:srgbClr val="000000"/>
                </a:solidFill>
              </a:rPr>
              <a:t>Obr. č. 1: Dáma s hranostajem </a:t>
            </a:r>
            <a:r>
              <a:rPr lang="en-US" altLang="cs-CZ" sz="1200">
                <a:solidFill>
                  <a:srgbClr val="000000"/>
                </a:solidFill>
              </a:rPr>
              <a:t>[</a:t>
            </a:r>
            <a:r>
              <a:rPr lang="cs-CZ" altLang="cs-CZ" sz="1200">
                <a:solidFill>
                  <a:srgbClr val="000000"/>
                </a:solidFill>
              </a:rPr>
              <a:t>1</a:t>
            </a:r>
            <a:r>
              <a:rPr lang="en-US" altLang="cs-CZ" sz="1200">
                <a:solidFill>
                  <a:srgbClr val="000000"/>
                </a:solidFill>
              </a:rPr>
              <a:t>]</a:t>
            </a:r>
            <a:endParaRPr lang="cs-CZ" altLang="cs-CZ" sz="1200">
              <a:solidFill>
                <a:srgbClr val="000000"/>
              </a:solidFill>
            </a:endParaRPr>
          </a:p>
        </p:txBody>
      </p:sp>
      <p:pic>
        <p:nvPicPr>
          <p:cNvPr id="7174" name="Picture 6" descr="Soubor:Rucella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0325" y="1047750"/>
            <a:ext cx="2446338" cy="315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6337300" y="4203700"/>
            <a:ext cx="2592388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solidFill>
                  <a:srgbClr val="000000"/>
                </a:solidFill>
              </a:rPr>
              <a:t>Obr. č. 3: Renesanční dům </a:t>
            </a:r>
            <a:r>
              <a:rPr lang="en-US" altLang="cs-CZ" sz="1200">
                <a:solidFill>
                  <a:srgbClr val="000000"/>
                </a:solidFill>
              </a:rPr>
              <a:t>[</a:t>
            </a:r>
            <a:r>
              <a:rPr lang="cs-CZ" altLang="cs-CZ" sz="1200">
                <a:solidFill>
                  <a:srgbClr val="000000"/>
                </a:solidFill>
              </a:rPr>
              <a:t>3</a:t>
            </a:r>
            <a:r>
              <a:rPr lang="en-US" altLang="cs-CZ" sz="1200">
                <a:solidFill>
                  <a:srgbClr val="000000"/>
                </a:solidFill>
              </a:rPr>
              <a:t>]</a:t>
            </a:r>
            <a:endParaRPr lang="cs-CZ" altLang="cs-CZ" sz="120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19625" y="6096000"/>
            <a:ext cx="15367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990033"/>
                </a:solidFill>
              </a:rPr>
              <a:t>perspektiva</a:t>
            </a:r>
          </a:p>
        </p:txBody>
      </p:sp>
      <p:pic>
        <p:nvPicPr>
          <p:cNvPr id="7176" name="Picture 8" descr="Fil:Orbis-pictus-0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63" y="1484313"/>
            <a:ext cx="2084387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867150" y="4589463"/>
            <a:ext cx="25923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solidFill>
                  <a:srgbClr val="000000"/>
                </a:solidFill>
              </a:rPr>
              <a:t>Obr. č. 2: Titulní strana </a:t>
            </a:r>
            <a:r>
              <a:rPr lang="en-US" altLang="cs-CZ" sz="1200">
                <a:solidFill>
                  <a:srgbClr val="000000"/>
                </a:solidFill>
              </a:rPr>
              <a:t>[</a:t>
            </a:r>
            <a:r>
              <a:rPr lang="cs-CZ" altLang="cs-CZ" sz="1200">
                <a:solidFill>
                  <a:srgbClr val="000000"/>
                </a:solidFill>
              </a:rPr>
              <a:t>2</a:t>
            </a:r>
            <a:r>
              <a:rPr lang="en-US" altLang="cs-CZ" sz="1200">
                <a:solidFill>
                  <a:srgbClr val="000000"/>
                </a:solidFill>
              </a:rPr>
              <a:t>]</a:t>
            </a:r>
            <a:endParaRPr lang="cs-CZ" altLang="cs-CZ" sz="120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297613" y="6099175"/>
            <a:ext cx="2606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990033"/>
                </a:solidFill>
              </a:rPr>
              <a:t>Jan</a:t>
            </a:r>
            <a:r>
              <a:rPr lang="cs-CZ" altLang="cs-CZ"/>
              <a:t> </a:t>
            </a:r>
            <a:r>
              <a:rPr lang="cs-CZ" altLang="cs-CZ">
                <a:solidFill>
                  <a:srgbClr val="990033"/>
                </a:solidFill>
              </a:rPr>
              <a:t>Amos</a:t>
            </a:r>
            <a:r>
              <a:rPr lang="cs-CZ" altLang="cs-CZ"/>
              <a:t> </a:t>
            </a:r>
            <a:r>
              <a:rPr lang="cs-CZ" altLang="cs-CZ">
                <a:solidFill>
                  <a:srgbClr val="990033"/>
                </a:solidFill>
              </a:rPr>
              <a:t>Komenský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14" grpId="0" animBg="1"/>
      <p:bldP spid="12" grpId="0" animBg="1"/>
      <p:bldP spid="2" grpId="0"/>
      <p:bldP spid="3" grpId="0"/>
      <p:bldP spid="4" grpId="0"/>
      <p:bldP spid="8" grpId="0"/>
      <p:bldP spid="10" grpId="0"/>
      <p:bldP spid="6" grpId="0"/>
      <p:bldP spid="13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Renesance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41313" y="1052513"/>
            <a:ext cx="8575675" cy="489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800100" indent="-34290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r>
              <a:rPr lang="cs-CZ" altLang="cs-CZ" sz="2400" dirty="0" smtClean="0">
                <a:latin typeface="Arial" charset="0"/>
              </a:rPr>
              <a:t>Umělecký sloh, vznikl v severní Itálii ve 14 stol.</a:t>
            </a:r>
          </a:p>
          <a:p>
            <a:pPr eaLnBrk="1" hangingPunct="1">
              <a:spcBef>
                <a:spcPct val="0"/>
              </a:spcBef>
              <a:defRPr/>
            </a:pPr>
            <a:endParaRPr lang="cs-CZ" altLang="cs-CZ" sz="2400" dirty="0" smtClean="0">
              <a:latin typeface="Arial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cs-CZ" altLang="cs-CZ" sz="2400" dirty="0" smtClean="0">
                <a:latin typeface="Arial" charset="0"/>
              </a:rPr>
              <a:t>Renesance = znovuzrození</a:t>
            </a:r>
          </a:p>
          <a:p>
            <a:pPr eaLnBrk="1" hangingPunct="1">
              <a:spcBef>
                <a:spcPct val="0"/>
              </a:spcBef>
              <a:defRPr/>
            </a:pPr>
            <a:endParaRPr lang="cs-CZ" altLang="cs-CZ" sz="2400" dirty="0" smtClean="0">
              <a:latin typeface="Arial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cs-CZ" altLang="cs-CZ" sz="2400" dirty="0" smtClean="0">
                <a:latin typeface="Arial" charset="0"/>
              </a:rPr>
              <a:t>Humanismus = myšlenkový směr, zájem o člověka, vědy…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  <a:defRPr/>
            </a:pPr>
            <a:endParaRPr lang="cs-CZ" altLang="cs-CZ" sz="2400" dirty="0" smtClean="0">
              <a:latin typeface="Arial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cs-CZ" altLang="cs-CZ" sz="2400" dirty="0" smtClean="0">
                <a:latin typeface="Arial" charset="0"/>
              </a:rPr>
              <a:t>Světová literatura:</a:t>
            </a:r>
          </a:p>
          <a:p>
            <a:pPr lvl="1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</a:rPr>
              <a:t>Fr. Villon a </a:t>
            </a:r>
            <a:r>
              <a:rPr lang="cs-CZ" altLang="cs-CZ" sz="2400" dirty="0" err="1" smtClean="0">
                <a:latin typeface="Arial" charset="0"/>
              </a:rPr>
              <a:t>Rabelais</a:t>
            </a:r>
            <a:r>
              <a:rPr lang="cs-CZ" altLang="cs-CZ" sz="2400" dirty="0" smtClean="0">
                <a:latin typeface="Arial" charset="0"/>
              </a:rPr>
              <a:t>, J. </a:t>
            </a:r>
            <a:r>
              <a:rPr lang="cs-CZ" altLang="cs-CZ" sz="2400" dirty="0" err="1" smtClean="0">
                <a:latin typeface="Arial" charset="0"/>
              </a:rPr>
              <a:t>Chaucer</a:t>
            </a:r>
            <a:r>
              <a:rPr lang="cs-CZ" altLang="cs-CZ" sz="2400" dirty="0" smtClean="0">
                <a:latin typeface="Arial" charset="0"/>
              </a:rPr>
              <a:t> a W. Shakespeare, Miguel </a:t>
            </a:r>
            <a:r>
              <a:rPr lang="cs-CZ" altLang="cs-CZ" sz="2400" dirty="0" err="1" smtClean="0">
                <a:latin typeface="Arial" charset="0"/>
              </a:rPr>
              <a:t>del</a:t>
            </a:r>
            <a:r>
              <a:rPr lang="cs-CZ" altLang="cs-CZ" sz="2400" dirty="0" smtClean="0">
                <a:latin typeface="Arial" charset="0"/>
              </a:rPr>
              <a:t> Cervantes, G. </a:t>
            </a:r>
            <a:r>
              <a:rPr lang="cs-CZ" altLang="cs-CZ" sz="2400" dirty="0" err="1" smtClean="0">
                <a:latin typeface="Arial" charset="0"/>
              </a:rPr>
              <a:t>Boccaccio</a:t>
            </a:r>
            <a:r>
              <a:rPr lang="cs-CZ" altLang="cs-CZ" sz="2400" dirty="0" smtClean="0">
                <a:latin typeface="Arial" charset="0"/>
              </a:rPr>
              <a:t>, Dante, F. </a:t>
            </a:r>
            <a:r>
              <a:rPr lang="cs-CZ" altLang="cs-CZ" sz="2400" dirty="0" err="1" smtClean="0">
                <a:latin typeface="Arial" charset="0"/>
              </a:rPr>
              <a:t>Petrarca</a:t>
            </a:r>
            <a:endParaRPr lang="cs-CZ" altLang="cs-CZ" sz="2400" dirty="0" smtClean="0">
              <a:latin typeface="Arial" charset="0"/>
            </a:endParaRPr>
          </a:p>
          <a:p>
            <a:pPr lvl="1" eaLnBrk="1" hangingPunct="1">
              <a:spcBef>
                <a:spcPct val="0"/>
              </a:spcBef>
              <a:buFont typeface="Arial" charset="0"/>
              <a:buChar char="•"/>
              <a:defRPr/>
            </a:pPr>
            <a:endParaRPr lang="cs-CZ" altLang="cs-CZ" sz="2400" dirty="0" smtClean="0">
              <a:latin typeface="Arial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cs-CZ" altLang="cs-CZ" sz="2400" dirty="0" smtClean="0">
                <a:latin typeface="Arial" charset="0"/>
              </a:rPr>
              <a:t>Sochařství: </a:t>
            </a:r>
            <a:r>
              <a:rPr lang="cs-CZ" altLang="cs-CZ" sz="2400" dirty="0" err="1" smtClean="0">
                <a:latin typeface="Arial" charset="0"/>
              </a:rPr>
              <a:t>Donatello</a:t>
            </a:r>
            <a:r>
              <a:rPr lang="cs-CZ" altLang="cs-CZ" sz="2400" dirty="0" smtClean="0">
                <a:latin typeface="Arial" charset="0"/>
              </a:rPr>
              <a:t>, </a:t>
            </a:r>
            <a:r>
              <a:rPr lang="cs-CZ" altLang="cs-CZ" sz="2400" dirty="0" err="1" smtClean="0">
                <a:latin typeface="Arial" charset="0"/>
              </a:rPr>
              <a:t>Michelangelo</a:t>
            </a:r>
            <a:endParaRPr lang="cs-CZ" altLang="cs-CZ" sz="2400" dirty="0" smtClean="0">
              <a:latin typeface="Arial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cs-CZ" altLang="cs-CZ" sz="2400" dirty="0" smtClean="0">
              <a:latin typeface="Arial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cs-CZ" altLang="cs-CZ" sz="2400" dirty="0" smtClean="0">
                <a:latin typeface="Arial" charset="0"/>
              </a:rPr>
              <a:t>Malířství: </a:t>
            </a:r>
            <a:r>
              <a:rPr lang="cs-CZ" altLang="cs-CZ" sz="2400" dirty="0" err="1" smtClean="0">
                <a:latin typeface="Arial" charset="0"/>
              </a:rPr>
              <a:t>Boticelli</a:t>
            </a:r>
            <a:r>
              <a:rPr lang="cs-CZ" altLang="cs-CZ" sz="2400" dirty="0" smtClean="0">
                <a:latin typeface="Arial" charset="0"/>
              </a:rPr>
              <a:t>, L. da Vinci, </a:t>
            </a:r>
            <a:r>
              <a:rPr lang="cs-CZ" altLang="cs-CZ" sz="2400" dirty="0" err="1" smtClean="0">
                <a:latin typeface="Arial" charset="0"/>
              </a:rPr>
              <a:t>Santi</a:t>
            </a:r>
            <a:r>
              <a:rPr lang="cs-CZ" altLang="cs-CZ" sz="2400" dirty="0" smtClean="0">
                <a:latin typeface="Arial" charset="0"/>
              </a:rPr>
              <a:t>, </a:t>
            </a:r>
            <a:r>
              <a:rPr lang="cs-CZ" altLang="cs-CZ" sz="2400" dirty="0" err="1" smtClean="0">
                <a:latin typeface="Arial" charset="0"/>
              </a:rPr>
              <a:t>Michelangelo</a:t>
            </a:r>
            <a:r>
              <a:rPr lang="cs-CZ" altLang="cs-CZ" sz="2400" dirty="0" smtClean="0">
                <a:latin typeface="Arial" charset="0"/>
              </a:rPr>
              <a:t>, </a:t>
            </a:r>
            <a:r>
              <a:rPr lang="cs-CZ" altLang="cs-CZ" sz="2400" dirty="0" err="1" smtClean="0">
                <a:latin typeface="Arial" charset="0"/>
              </a:rPr>
              <a:t>Tizian</a:t>
            </a:r>
            <a:endParaRPr lang="cs-CZ" altLang="cs-CZ" sz="24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Renesance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10243" name="Obdélník 12"/>
          <p:cNvSpPr>
            <a:spLocks noChangeArrowheads="1"/>
          </p:cNvSpPr>
          <p:nvPr/>
        </p:nvSpPr>
        <p:spPr bwMode="auto">
          <a:xfrm>
            <a:off x="249238" y="5946775"/>
            <a:ext cx="37322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Obr. č. 4: Zrození Venuše </a:t>
            </a:r>
            <a:r>
              <a:rPr lang="en-US" altLang="cs-CZ"/>
              <a:t>[</a:t>
            </a:r>
            <a:r>
              <a:rPr lang="cs-CZ" altLang="cs-CZ"/>
              <a:t>4</a:t>
            </a:r>
            <a:r>
              <a:rPr lang="en-US" altLang="cs-CZ"/>
              <a:t>]</a:t>
            </a:r>
            <a:endParaRPr lang="cs-CZ" altLang="cs-CZ"/>
          </a:p>
        </p:txBody>
      </p:sp>
      <p:pic>
        <p:nvPicPr>
          <p:cNvPr id="10244" name="Picture 6" descr="Soubor:Sandro Botticelli - La nascita di Venere - Google Art Project - edit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9238" y="765175"/>
            <a:ext cx="8283575" cy="519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Renesance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11267" name="Obdélník 12"/>
          <p:cNvSpPr>
            <a:spLocks noChangeArrowheads="1"/>
          </p:cNvSpPr>
          <p:nvPr/>
        </p:nvSpPr>
        <p:spPr bwMode="auto">
          <a:xfrm>
            <a:off x="395288" y="6362700"/>
            <a:ext cx="2592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5: Mona Lisa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5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  <p:pic>
        <p:nvPicPr>
          <p:cNvPr id="11268" name="Picture 2" descr="Soubor:Mona Lisa, by Leonardo da Vinci, from C2RMF retouch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79388"/>
            <a:ext cx="4170362" cy="621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076825" y="958850"/>
            <a:ext cx="3743325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Renesance přišla z Itálie do českých zemí se značným  zpožděním kvůli husitským válkám.</a:t>
            </a:r>
          </a:p>
          <a:p>
            <a:endParaRPr lang="cs-CZ" altLang="cs-CZ" sz="2400"/>
          </a:p>
          <a:p>
            <a:r>
              <a:rPr lang="cs-CZ" altLang="cs-CZ" sz="2400"/>
              <a:t>Mezi první vlaštovky renesance u nás řadíme Letohrádek královny Anny známý pod názvem Belvedér.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Renesanční hudba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8288" y="1052513"/>
            <a:ext cx="8594725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s-CZ" sz="2400" dirty="0"/>
              <a:t>Největší význam stále vokální hudba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s-CZ" sz="2400" dirty="0"/>
              <a:t>Součást každodenního života na zámku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s-CZ" sz="2400" dirty="0"/>
              <a:t>Hudební formy:</a:t>
            </a:r>
          </a:p>
          <a:p>
            <a:pPr marL="914400" lvl="1" indent="-457200">
              <a:buFont typeface="+mj-lt"/>
              <a:buAutoNum type="alphaLcPeriod"/>
              <a:defRPr/>
            </a:pPr>
            <a:r>
              <a:rPr lang="cs-CZ" sz="2400" dirty="0"/>
              <a:t>církevní: mše, žalm, magnificat, moteto</a:t>
            </a:r>
          </a:p>
          <a:p>
            <a:pPr marL="914400" lvl="1" indent="-457200">
              <a:buFont typeface="+mj-lt"/>
              <a:buAutoNum type="alphaLcPeriod"/>
              <a:defRPr/>
            </a:pPr>
            <a:r>
              <a:rPr lang="cs-CZ" sz="2400" dirty="0"/>
              <a:t>světské: madrigal, </a:t>
            </a:r>
            <a:r>
              <a:rPr lang="cs-CZ" sz="2400" dirty="0" err="1"/>
              <a:t>chanson</a:t>
            </a:r>
            <a:r>
              <a:rPr lang="cs-CZ" sz="2400" dirty="0"/>
              <a:t>, </a:t>
            </a:r>
            <a:r>
              <a:rPr lang="cs-CZ" sz="2400" dirty="0" err="1"/>
              <a:t>villanella</a:t>
            </a:r>
            <a:r>
              <a:rPr lang="cs-CZ" sz="2400" dirty="0"/>
              <a:t>, </a:t>
            </a:r>
            <a:r>
              <a:rPr lang="cs-CZ" sz="2400" dirty="0" err="1"/>
              <a:t>frotolla</a:t>
            </a:r>
            <a:endParaRPr lang="cs-CZ" sz="2400" dirty="0"/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cs-CZ" sz="2400" dirty="0"/>
          </a:p>
        </p:txBody>
      </p:sp>
      <p:pic>
        <p:nvPicPr>
          <p:cNvPr id="10247" name="Picture 7" descr="Soubor:Zamek pce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006725"/>
            <a:ext cx="4229100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12"/>
          <p:cNvSpPr>
            <a:spLocks noChangeArrowheads="1"/>
          </p:cNvSpPr>
          <p:nvPr/>
        </p:nvSpPr>
        <p:spPr bwMode="auto">
          <a:xfrm>
            <a:off x="2124075" y="6257925"/>
            <a:ext cx="2592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6: Pardubice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6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Renesanční nástroje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7950" y="1052513"/>
            <a:ext cx="8809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altLang="cs-CZ" sz="2400"/>
              <a:t>Hlavní tvorba byla stále vokální (dochovaná v kancionálech)</a:t>
            </a:r>
          </a:p>
          <a:p>
            <a:pPr marL="285750" indent="-285750">
              <a:buFont typeface="Arial" charset="0"/>
              <a:buChar char="•"/>
            </a:pPr>
            <a:r>
              <a:rPr lang="cs-CZ" altLang="cs-CZ" sz="2400"/>
              <a:t>Instrumentální hudba sloužila k zábavám, taneční formy</a:t>
            </a:r>
          </a:p>
          <a:p>
            <a:pPr marL="285750" indent="-285750">
              <a:buFont typeface="Arial" charset="0"/>
              <a:buChar char="•"/>
            </a:pPr>
            <a:r>
              <a:rPr lang="cs-CZ" altLang="cs-CZ" sz="2400"/>
              <a:t>Nejužívanějším nástrojem - varhany</a:t>
            </a:r>
          </a:p>
        </p:txBody>
      </p:sp>
      <p:pic>
        <p:nvPicPr>
          <p:cNvPr id="13316" name="Picture 4" descr="Soubor:Guitar-and-lu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335213"/>
            <a:ext cx="3311525" cy="37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12"/>
          <p:cNvSpPr>
            <a:spLocks noChangeArrowheads="1"/>
          </p:cNvSpPr>
          <p:nvPr/>
        </p:nvSpPr>
        <p:spPr bwMode="auto">
          <a:xfrm>
            <a:off x="217488" y="6045200"/>
            <a:ext cx="3438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7: Loutna a kytara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7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  <p:pic>
        <p:nvPicPr>
          <p:cNvPr id="13318" name="Picture 6" descr="File:Vienna - Clavichord - 00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2349500"/>
            <a:ext cx="5027613" cy="334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12"/>
          <p:cNvSpPr>
            <a:spLocks noChangeArrowheads="1"/>
          </p:cNvSpPr>
          <p:nvPr/>
        </p:nvSpPr>
        <p:spPr bwMode="auto">
          <a:xfrm>
            <a:off x="3800475" y="5697538"/>
            <a:ext cx="3440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8: Clavichord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8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Music">
            <a:hlinkClick r:id="rId4"/>
          </p:cNvPr>
          <p:cNvSpPr>
            <a:spLocks noEditPoints="1" noChangeArrowheads="1"/>
          </p:cNvSpPr>
          <p:nvPr/>
        </p:nvSpPr>
        <p:spPr bwMode="auto">
          <a:xfrm>
            <a:off x="8243888" y="6092825"/>
            <a:ext cx="473075" cy="617538"/>
          </a:xfrm>
          <a:custGeom>
            <a:avLst/>
            <a:gdLst>
              <a:gd name="T0" fmla="*/ 77197934 w 21600"/>
              <a:gd name="T1" fmla="*/ 1074030 h 21600"/>
              <a:gd name="T2" fmla="*/ 77418592 w 21600"/>
              <a:gd name="T3" fmla="*/ 231087465 h 21600"/>
              <a:gd name="T4" fmla="*/ 227677703 w 21600"/>
              <a:gd name="T5" fmla="*/ 234844927 h 21600"/>
              <a:gd name="T6" fmla="*/ 77197934 w 21600"/>
              <a:gd name="T7" fmla="*/ 1074030 h 21600"/>
              <a:gd name="T8" fmla="*/ 226806106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7975 w 21600"/>
              <a:gd name="T16" fmla="*/ 923 h 21600"/>
              <a:gd name="T17" fmla="*/ 20935 w 21600"/>
              <a:gd name="T18" fmla="*/ 5354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9" name="Music">
            <a:hlinkClick r:id="rId5"/>
          </p:cNvPr>
          <p:cNvSpPr>
            <a:spLocks noEditPoints="1" noChangeArrowheads="1"/>
          </p:cNvSpPr>
          <p:nvPr/>
        </p:nvSpPr>
        <p:spPr bwMode="auto">
          <a:xfrm>
            <a:off x="7596188" y="6067425"/>
            <a:ext cx="473075" cy="617538"/>
          </a:xfrm>
          <a:custGeom>
            <a:avLst/>
            <a:gdLst>
              <a:gd name="T0" fmla="*/ 77197934 w 21600"/>
              <a:gd name="T1" fmla="*/ 1074030 h 21600"/>
              <a:gd name="T2" fmla="*/ 77418592 w 21600"/>
              <a:gd name="T3" fmla="*/ 231087465 h 21600"/>
              <a:gd name="T4" fmla="*/ 227677703 w 21600"/>
              <a:gd name="T5" fmla="*/ 234844927 h 21600"/>
              <a:gd name="T6" fmla="*/ 77197934 w 21600"/>
              <a:gd name="T7" fmla="*/ 1074030 h 21600"/>
              <a:gd name="T8" fmla="*/ 226806106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7975 w 21600"/>
              <a:gd name="T16" fmla="*/ 923 h 21600"/>
              <a:gd name="T17" fmla="*/ 20935 w 21600"/>
              <a:gd name="T18" fmla="*/ 5354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3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001125" cy="3816350"/>
          </a:xfrm>
        </p:spPr>
        <p:txBody>
          <a:bodyPr/>
          <a:lstStyle/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[1]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en-US" altLang="cs-CZ" sz="1800" smtClean="0">
                <a:latin typeface="Arial" charset="0"/>
                <a:cs typeface="Arial" charset="0"/>
              </a:rPr>
              <a:t>Lady with an Ermine. In: </a:t>
            </a:r>
            <a:r>
              <a:rPr lang="en-US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en-US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en-US" altLang="cs-CZ" sz="1800" smtClean="0">
                <a:latin typeface="Arial" charset="0"/>
                <a:cs typeface="Arial" charset="0"/>
                <a:hlinkClick r:id="rId3"/>
              </a:rPr>
              <a:t>http://cs.wikipedia.org/wiki/Soubor:Lady_with_an_Ermine.jpg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en-US" altLang="cs-CZ" sz="1800" smtClean="0">
                <a:latin typeface="Arial" charset="0"/>
                <a:cs typeface="Arial" charset="0"/>
              </a:rPr>
              <a:t> 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2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en-US" altLang="cs-CZ" sz="1800" smtClean="0">
                <a:latin typeface="Arial" charset="0"/>
                <a:cs typeface="Arial" charset="0"/>
              </a:rPr>
              <a:t>Orbis-pictus-001. In: </a:t>
            </a:r>
            <a:r>
              <a:rPr lang="en-US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en-US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en-US" altLang="cs-CZ" sz="1800" smtClean="0">
                <a:latin typeface="Arial" charset="0"/>
                <a:cs typeface="Arial" charset="0"/>
                <a:hlinkClick r:id="rId4"/>
              </a:rPr>
              <a:t>http://no.wikipedia.org/wiki/Fil:Orbis-pictus-001.jpg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3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Rucellai.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5"/>
              </a:rPr>
              <a:t>http://cs.wikipedia.org/wiki/Soubor:Rucellai.jpg</a:t>
            </a:r>
            <a:r>
              <a:rPr lang="cs-CZ" altLang="cs-CZ" sz="1800" smtClean="0">
                <a:latin typeface="Arial" charset="0"/>
                <a:cs typeface="Arial" charset="0"/>
              </a:rPr>
              <a:t>  </a:t>
            </a:r>
          </a:p>
          <a:p>
            <a:pPr eaLnBrk="1" hangingPunct="1"/>
            <a:endParaRPr lang="cs-CZ" altLang="cs-CZ" sz="1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001125" cy="3816350"/>
          </a:xfrm>
        </p:spPr>
        <p:txBody>
          <a:bodyPr/>
          <a:lstStyle/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4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Sandro Botticelli - La nascita di Venere - Google Art Project - edited.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3"/>
              </a:rPr>
              <a:t>http://cs.wikipedia.org/wiki/Soubor:Sandro_Botticelli_-_La_nascita_di_Venere_-_Google_Art_Project_-_edited.jpg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5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Mona Lisa, by Leonardo da Vinci, from C2RMF retouched.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4"/>
              </a:rPr>
              <a:t>http://cs.wikipedia.org/wiki/Soubor:Mona_Lisa,_by_Leonardo_da_Vinci,_from_C2RMF_retouched.jpg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6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Zamek pce 2.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5"/>
              </a:rPr>
              <a:t>http://cs.wikipedia.org/wiki/Soubor:Zamek_pce_2.jpg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001125" cy="3816350"/>
          </a:xfrm>
        </p:spPr>
        <p:txBody>
          <a:bodyPr/>
          <a:lstStyle/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7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en-US" altLang="cs-CZ" sz="1800" smtClean="0">
                <a:latin typeface="Arial" charset="0"/>
                <a:cs typeface="Arial" charset="0"/>
              </a:rPr>
              <a:t>Guitar-and-lute. In: </a:t>
            </a:r>
            <a:r>
              <a:rPr lang="en-US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en-US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en-US" altLang="cs-CZ" sz="1800" smtClean="0">
                <a:latin typeface="Arial" charset="0"/>
                <a:cs typeface="Arial" charset="0"/>
                <a:hlinkClick r:id="rId3"/>
              </a:rPr>
              <a:t>http://cs.wikipedia.org/wiki/Soubor:Guitar-and-lute.jpg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8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Vienna - Clavichord - 0034.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San Francisco (CA): Wikimedia Foundation, 2001- [cit. 2013-10-01].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4"/>
              </a:rPr>
              <a:t>http://commons.wikimedia.org/wiki/File:Vienna_-_Clavichord_-_0034.jpg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endParaRPr lang="cs-CZ" altLang="cs-CZ" sz="1800" smtClean="0">
              <a:latin typeface="Arial" charset="0"/>
              <a:cs typeface="Arial" charset="0"/>
            </a:endParaRPr>
          </a:p>
          <a:p>
            <a:pPr eaLnBrk="1" hangingPunct="1"/>
            <a:endParaRPr lang="cs-CZ" altLang="cs-CZ" sz="1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Použitý poslech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001125" cy="3816350"/>
          </a:xfrm>
        </p:spPr>
        <p:txBody>
          <a:bodyPr/>
          <a:lstStyle/>
          <a:p>
            <a:pPr eaLnBrk="1" hangingPunct="1"/>
            <a:r>
              <a:rPr lang="cs-CZ" altLang="cs-CZ" sz="1800" smtClean="0">
                <a:latin typeface="Arial" charset="0"/>
                <a:cs typeface="Arial" charset="0"/>
              </a:rPr>
              <a:t>Jiří Červín – Loutna.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Www.youtube.com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[cit. 2013-09-25].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3"/>
              </a:rPr>
              <a:t>http://www.youtube.com/watch?v=jcJCuwhfjJM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Bach on replica of 1670 Gellinger clavichord (Preludio from Violin Partita No. 3, played by Ryan Layne Whitney)</a:t>
            </a:r>
            <a:r>
              <a:rPr lang="cs-CZ" altLang="cs-CZ" sz="1800" smtClean="0">
                <a:latin typeface="Arial" charset="0"/>
                <a:cs typeface="Arial" charset="0"/>
              </a:rPr>
              <a:t>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Www.youtube.com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[cit. 2013-09-25].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4"/>
              </a:rPr>
              <a:t>http://www.youtube.com/watch?v=9WuVVE2t-Vk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eaLnBrk="1" hangingPunct="1"/>
            <a:endParaRPr lang="cs-CZ" altLang="cs-CZ" sz="1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0" y="2500313"/>
            <a:ext cx="9144000" cy="3643312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2400" dirty="0" smtClean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1800" dirty="0" smtClean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1800" dirty="0" smtClean="0">
                <a:latin typeface="Arial" pitchFamily="34" charset="0"/>
                <a:cs typeface="Arial" pitchFamily="34" charset="0"/>
              </a:rPr>
              <a:t>a školských zařízení.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ru-RU" sz="1800" dirty="0" smtClean="0">
                <a:latin typeface="Arial" pitchFamily="34" charset="0"/>
                <a:cs typeface="Arial" pitchFamily="34" charset="0"/>
              </a:rPr>
              <a:t>Jakékoliv další využití podléhá autorskému zákonu.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 smtClean="0"/>
          </a:p>
        </p:txBody>
      </p:sp>
      <p:sp>
        <p:nvSpPr>
          <p:cNvPr id="18435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/>
            <a:r>
              <a:rPr lang="cs-CZ" altLang="cs-CZ" sz="2000" b="1" smtClean="0">
                <a:latin typeface="Arial" charset="0"/>
                <a:cs typeface="Arial" charset="0"/>
              </a:rPr>
              <a:t>Autorská práva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1285</TotalTime>
  <Words>775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</vt:lpstr>
      <vt:lpstr>Calibri</vt:lpstr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Snímek 2</vt:lpstr>
      <vt:lpstr>Snímek 3</vt:lpstr>
      <vt:lpstr>Snímek 4</vt:lpstr>
      <vt:lpstr>Snímek 5</vt:lpstr>
      <vt:lpstr>Snímek 6</vt:lpstr>
      <vt:lpstr>Snímek 7</vt:lpstr>
      <vt:lpstr>Použité zdroje</vt:lpstr>
      <vt:lpstr>Použité zdroje</vt:lpstr>
      <vt:lpstr>Použité zdroje</vt:lpstr>
      <vt:lpstr>Použitý poslech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156</cp:revision>
  <dcterms:created xsi:type="dcterms:W3CDTF">2012-11-30T22:17:21Z</dcterms:created>
  <dcterms:modified xsi:type="dcterms:W3CDTF">2014-07-15T06:44:41Z</dcterms:modified>
</cp:coreProperties>
</file>