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7" r:id="rId2"/>
  </p:sldMasterIdLst>
  <p:notesMasterIdLst>
    <p:notesMasterId r:id="rId11"/>
  </p:notesMasterIdLst>
  <p:sldIdLst>
    <p:sldId id="266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98CD7-312C-4AC1-88C0-6470E0474BFE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724EA3-9DF7-4C53-9708-B63AB18A510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3448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dirty="0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903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0617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60274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6832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79855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82713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74728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61421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20596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41860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949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4E1B8D35-3517-4F1F-A532-D28AB7CB1488}" type="datetimeFigureOut">
              <a:rPr lang="cs-CZ" smtClean="0"/>
              <a:pPr/>
              <a:t>29.2.2012</a:t>
            </a:fld>
            <a:endParaRPr lang="cs-CZ" dirty="0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C0AD72A-D6D4-43DB-9AAB-B7029918DAA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083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VY_32_INOVACE_6_10_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Pravidla chování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 na téma pravidla chování, právní normy, morální a společenské normy. Žák si uvědomí, že ve společnosti si nejsme všichni rovni.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101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PRAVIDLA CHOVÁNÍ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Mají pravidla smysl?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888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75" y="116632"/>
            <a:ext cx="6912768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Ve společnosti si nejsme všichni rovni!!!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30216"/>
            <a:ext cx="2627784" cy="262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649" y="2543380"/>
            <a:ext cx="2627784" cy="262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Kabinet\AppData\Local\Temp\MP9002278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412776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abinet\AppData\Local\Temp\MP90043076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4825" y="4641352"/>
            <a:ext cx="3379173" cy="2249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8317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8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88640"/>
            <a:ext cx="6400816" cy="928686"/>
          </a:xfrm>
        </p:spPr>
        <p:txBody>
          <a:bodyPr/>
          <a:lstStyle/>
          <a:p>
            <a:r>
              <a:rPr lang="cs-CZ" dirty="0" smtClean="0"/>
              <a:t>Pravidla chování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556792"/>
            <a:ext cx="777686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z nás musí dodržovat určitá pravidla.</a:t>
            </a:r>
          </a:p>
          <a:p>
            <a:r>
              <a:rPr lang="cs-CZ" sz="3200" dirty="0" smtClean="0"/>
              <a:t>Tato pravidla určuje společnost.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Typy pravidel: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Právní normy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Morální pravidla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Společenská pravidla</a:t>
            </a:r>
          </a:p>
          <a:p>
            <a:endParaRPr lang="cs-CZ" dirty="0"/>
          </a:p>
        </p:txBody>
      </p:sp>
      <p:pic>
        <p:nvPicPr>
          <p:cNvPr id="2051" name="Picture 3" descr="C:\Users\Kabinet\AppData\Local\Temp\MP9003058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79975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662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6400816" cy="928686"/>
          </a:xfrm>
        </p:spPr>
        <p:txBody>
          <a:bodyPr/>
          <a:lstStyle/>
          <a:p>
            <a:r>
              <a:rPr lang="cs-CZ" dirty="0" smtClean="0"/>
              <a:t>Právní normy (ZÁKONY)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1440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to psané normy.</a:t>
            </a:r>
          </a:p>
          <a:p>
            <a:r>
              <a:rPr lang="cs-CZ" sz="3200" dirty="0" smtClean="0"/>
              <a:t>Určené zákonem.</a:t>
            </a:r>
          </a:p>
          <a:p>
            <a:endParaRPr lang="cs-CZ" sz="3200" dirty="0"/>
          </a:p>
          <a:p>
            <a:r>
              <a:rPr lang="cs-CZ" sz="3200" dirty="0" smtClean="0"/>
              <a:t>Porušení je trestné – porušení řeší policie a </a:t>
            </a:r>
            <a:r>
              <a:rPr lang="cs-CZ" sz="3200" dirty="0" smtClean="0"/>
              <a:t>soud.</a:t>
            </a:r>
            <a:endParaRPr lang="cs-CZ" sz="3200" dirty="0"/>
          </a:p>
        </p:txBody>
      </p:sp>
      <p:pic>
        <p:nvPicPr>
          <p:cNvPr id="3074" name="Picture 2" descr="C:\Users\Kabinet\AppData\Local\Temp\MP9004037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0"/>
            <a:ext cx="2267744" cy="283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binet\AppData\Local\Temp\MP9004008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022628"/>
            <a:ext cx="3131840" cy="2861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8375" y="38061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90127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400816" cy="928686"/>
          </a:xfrm>
        </p:spPr>
        <p:txBody>
          <a:bodyPr/>
          <a:lstStyle/>
          <a:p>
            <a:r>
              <a:rPr lang="cs-CZ" dirty="0" smtClean="0"/>
              <a:t>Morální pravidla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Morálka</a:t>
            </a:r>
            <a:r>
              <a:rPr lang="cs-CZ" sz="3200" dirty="0" smtClean="0"/>
              <a:t> = způsob jednání</a:t>
            </a:r>
          </a:p>
          <a:p>
            <a:r>
              <a:rPr lang="cs-CZ" sz="3200" dirty="0" smtClean="0"/>
              <a:t>Soubor nepsaných </a:t>
            </a:r>
            <a:r>
              <a:rPr lang="cs-CZ" sz="3200" dirty="0" smtClean="0"/>
              <a:t>pravidel.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Každý z nás má nějakou osobní </a:t>
            </a:r>
            <a:r>
              <a:rPr lang="cs-CZ" sz="3200" dirty="0" smtClean="0"/>
              <a:t>morálku.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b="1" i="1" dirty="0" smtClean="0"/>
              <a:t>Morální zásady: zdvořilost, úcta k jiným lidem, ohleduplnost…..</a:t>
            </a:r>
          </a:p>
          <a:p>
            <a:endParaRPr lang="cs-CZ" sz="3200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Vše je otázkou našeho svědomí!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197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332656"/>
            <a:ext cx="6400816" cy="928686"/>
          </a:xfrm>
        </p:spPr>
        <p:txBody>
          <a:bodyPr/>
          <a:lstStyle/>
          <a:p>
            <a:r>
              <a:rPr lang="cs-CZ" dirty="0" smtClean="0"/>
              <a:t>Společenská pravidla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799288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Vznikla z morálních pravidel.</a:t>
            </a:r>
          </a:p>
          <a:p>
            <a:endParaRPr lang="cs-CZ" sz="3200" dirty="0" smtClean="0"/>
          </a:p>
          <a:p>
            <a:r>
              <a:rPr lang="cs-CZ" sz="3200" dirty="0" smtClean="0"/>
              <a:t>Jsou specifická pro každou společnost, pro každou situaci.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Kabinet\AppData\Local\Temp\MP9002898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3305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175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6400816" cy="928686"/>
          </a:xfrm>
        </p:spPr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4969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ym typeface="Wingdings"/>
              </a:rPr>
              <a:t>  </a:t>
            </a:r>
            <a:r>
              <a:rPr lang="cs-CZ" sz="2000" dirty="0" smtClean="0"/>
              <a:t>Obrázky použity ze sady Office</a:t>
            </a:r>
          </a:p>
          <a:p>
            <a:r>
              <a:rPr lang="cs-CZ" sz="2000" dirty="0" smtClean="0">
                <a:sym typeface="Wingdings"/>
              </a:rPr>
              <a:t>  </a:t>
            </a:r>
            <a:r>
              <a:rPr lang="cs-CZ" sz="2000" dirty="0" smtClean="0"/>
              <a:t>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 smtClean="0"/>
              <a:t>LUNEROVÁ</a:t>
            </a:r>
            <a:r>
              <a:rPr lang="cs-CZ" sz="2000" dirty="0"/>
              <a:t>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ed.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smtClean="0"/>
              <a:t>Citováno dne 28.10.2011</a:t>
            </a:r>
            <a:endParaRPr lang="cs-CZ" sz="2000" dirty="0" smtClean="0"/>
          </a:p>
          <a:p>
            <a:pPr marL="514350" indent="-514350">
              <a:buAutoNum type="arabicParenR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0245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75</TotalTime>
  <Words>222</Words>
  <Application>Microsoft Office PowerPoint</Application>
  <PresentationFormat>Předvádění na obrazovce (4:3)</PresentationFormat>
  <Paragraphs>37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YamatoPainting</vt:lpstr>
      <vt:lpstr>Motiv systému Office</vt:lpstr>
      <vt:lpstr>Název školy: ZŠ Klášterec nad Ohří, Krátká 676 Autor: Mgr. Veronika Kubincová Název materiálu: VY_32_INOVACE_6_10_ Pravidla chování Číslo projektu: CZ.1.07/1.4.00/21.1115  </vt:lpstr>
      <vt:lpstr>PRAVIDLA CHOVÁNÍ</vt:lpstr>
      <vt:lpstr>Ve společnosti si nejsme všichni rovni!!!</vt:lpstr>
      <vt:lpstr>Pravidla chování</vt:lpstr>
      <vt:lpstr>Právní normy (ZÁKONY)</vt:lpstr>
      <vt:lpstr>Morální pravidla</vt:lpstr>
      <vt:lpstr>Společenská pravidla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15</cp:revision>
  <dcterms:created xsi:type="dcterms:W3CDTF">2011-11-01T09:55:31Z</dcterms:created>
  <dcterms:modified xsi:type="dcterms:W3CDTF">2012-02-29T17:52:16Z</dcterms:modified>
</cp:coreProperties>
</file>